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4.xml" ContentType="application/vnd.openxmlformats-officedocument.them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1" r:id="rId1"/>
    <p:sldMasterId id="2147483688" r:id="rId2"/>
    <p:sldMasterId id="2147483674" r:id="rId3"/>
    <p:sldMasterId id="2147483702" r:id="rId4"/>
  </p:sldMasterIdLst>
  <p:notesMasterIdLst>
    <p:notesMasterId r:id="rId28"/>
  </p:notesMasterIdLst>
  <p:sldIdLst>
    <p:sldId id="277" r:id="rId5"/>
    <p:sldId id="257" r:id="rId6"/>
    <p:sldId id="381" r:id="rId7"/>
    <p:sldId id="2076138640" r:id="rId8"/>
    <p:sldId id="308" r:id="rId9"/>
    <p:sldId id="312" r:id="rId10"/>
    <p:sldId id="309" r:id="rId11"/>
    <p:sldId id="313" r:id="rId12"/>
    <p:sldId id="310" r:id="rId13"/>
    <p:sldId id="314" r:id="rId14"/>
    <p:sldId id="315" r:id="rId15"/>
    <p:sldId id="2076138620" r:id="rId16"/>
    <p:sldId id="2076138630" r:id="rId17"/>
    <p:sldId id="2076138631" r:id="rId18"/>
    <p:sldId id="2076138637" r:id="rId19"/>
    <p:sldId id="2076138638" r:id="rId20"/>
    <p:sldId id="2076138642" r:id="rId21"/>
    <p:sldId id="2076138641" r:id="rId22"/>
    <p:sldId id="2076138645" r:id="rId23"/>
    <p:sldId id="345" r:id="rId24"/>
    <p:sldId id="375" r:id="rId25"/>
    <p:sldId id="356" r:id="rId26"/>
    <p:sldId id="263" r:id="rId27"/>
  </p:sldIdLst>
  <p:sldSz cx="12192000" cy="6858000"/>
  <p:notesSz cx="6858000" cy="9144000"/>
  <p:embeddedFontLst>
    <p:embeddedFont>
      <p:font typeface="Calibri" panose="020F0502020204030204" pitchFamily="34" charset="0"/>
      <p:regular r:id="rId29"/>
      <p:bold r:id="rId30"/>
      <p:italic r:id="rId31"/>
      <p:boldItalic r:id="rId32"/>
    </p:embeddedFont>
    <p:embeddedFont>
      <p:font typeface="Calibri Light" panose="020F0302020204030204" pitchFamily="34" charset="0"/>
      <p:regular r:id="rId33"/>
      <p:italic r:id="rId34"/>
    </p:embeddedFont>
    <p:embeddedFont>
      <p:font typeface="Open Sans" panose="020B0604020202020204" charset="0"/>
      <p:regular r:id="rId35"/>
      <p:bold r:id="rId36"/>
      <p:italic r:id="rId37"/>
      <p:boldItalic r:id="rId3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FF99"/>
    <a:srgbClr val="006600"/>
    <a:srgbClr val="FF9999"/>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A72B6E8-A841-4AC5-8596-E41326EC1069}" v="451" dt="2021-11-10T23:23:28.188"/>
    <p1510:client id="{B276307F-6050-4E50-8359-52DDA0B7272C}" v="1347" dt="2021-11-11T21:11:09.337"/>
    <p1510:client id="{C5B3CFC8-075C-4F61-AF48-133FE7BE4B76}" v="4986" dt="2021-11-11T21:02:08.3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font" Target="fonts/font6.fntdata"/><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1.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3.fntdata"/><Relationship Id="rId44" Type="http://schemas.microsoft.com/office/2015/10/relationships/revisionInfo" Target="revisionInfo.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2.fntdata"/><Relationship Id="rId35" Type="http://schemas.openxmlformats.org/officeDocument/2006/relationships/font" Target="fonts/font7.fntdata"/><Relationship Id="rId43"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5.fntdata"/><Relationship Id="rId38" Type="http://schemas.openxmlformats.org/officeDocument/2006/relationships/font" Target="fonts/font10.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euben Bond" userId="7f300e4aafcfe080" providerId="LiveId" clId="{8A72B6E8-A841-4AC5-8596-E41326EC1069}"/>
    <pc:docChg chg="undo custSel addSld delSld modSld sldOrd">
      <pc:chgData name="Reuben Bond" userId="7f300e4aafcfe080" providerId="LiveId" clId="{8A72B6E8-A841-4AC5-8596-E41326EC1069}" dt="2021-11-10T23:23:28.188" v="5847" actId="14100"/>
      <pc:docMkLst>
        <pc:docMk/>
      </pc:docMkLst>
      <pc:sldChg chg="ord">
        <pc:chgData name="Reuben Bond" userId="7f300e4aafcfe080" providerId="LiveId" clId="{8A72B6E8-A841-4AC5-8596-E41326EC1069}" dt="2021-11-10T22:58:02.724" v="5835"/>
        <pc:sldMkLst>
          <pc:docMk/>
          <pc:sldMk cId="1108877457" sldId="260"/>
        </pc:sldMkLst>
      </pc:sldChg>
      <pc:sldChg chg="ord">
        <pc:chgData name="Reuben Bond" userId="7f300e4aafcfe080" providerId="LiveId" clId="{8A72B6E8-A841-4AC5-8596-E41326EC1069}" dt="2021-11-08T17:55:04.328" v="4474"/>
        <pc:sldMkLst>
          <pc:docMk/>
          <pc:sldMk cId="1138217056" sldId="263"/>
        </pc:sldMkLst>
      </pc:sldChg>
      <pc:sldChg chg="modSp mod ord">
        <pc:chgData name="Reuben Bond" userId="7f300e4aafcfe080" providerId="LiveId" clId="{8A72B6E8-A841-4AC5-8596-E41326EC1069}" dt="2021-11-08T17:55:04.328" v="4474"/>
        <pc:sldMkLst>
          <pc:docMk/>
          <pc:sldMk cId="3854115262" sldId="278"/>
        </pc:sldMkLst>
        <pc:spChg chg="mod">
          <ac:chgData name="Reuben Bond" userId="7f300e4aafcfe080" providerId="LiveId" clId="{8A72B6E8-A841-4AC5-8596-E41326EC1069}" dt="2021-11-05T20:27:14.082" v="459" actId="20577"/>
          <ac:spMkLst>
            <pc:docMk/>
            <pc:sldMk cId="3854115262" sldId="278"/>
            <ac:spMk id="3" creationId="{395CC549-1EA2-8B4A-ADC1-C00428D83849}"/>
          </ac:spMkLst>
        </pc:spChg>
      </pc:sldChg>
      <pc:sldChg chg="addSp mod">
        <pc:chgData name="Reuben Bond" userId="7f300e4aafcfe080" providerId="LiveId" clId="{8A72B6E8-A841-4AC5-8596-E41326EC1069}" dt="2021-11-05T19:26:07.232" v="230" actId="22"/>
        <pc:sldMkLst>
          <pc:docMk/>
          <pc:sldMk cId="2666230933" sldId="279"/>
        </pc:sldMkLst>
        <pc:spChg chg="add">
          <ac:chgData name="Reuben Bond" userId="7f300e4aafcfe080" providerId="LiveId" clId="{8A72B6E8-A841-4AC5-8596-E41326EC1069}" dt="2021-11-05T19:26:07.232" v="230" actId="22"/>
          <ac:spMkLst>
            <pc:docMk/>
            <pc:sldMk cId="2666230933" sldId="279"/>
            <ac:spMk id="2" creationId="{93FFD3EB-3FF1-43A4-97C2-800DBC735041}"/>
          </ac:spMkLst>
        </pc:spChg>
        <pc:spChg chg="add">
          <ac:chgData name="Reuben Bond" userId="7f300e4aafcfe080" providerId="LiveId" clId="{8A72B6E8-A841-4AC5-8596-E41326EC1069}" dt="2021-11-05T19:26:07.232" v="230" actId="22"/>
          <ac:spMkLst>
            <pc:docMk/>
            <pc:sldMk cId="2666230933" sldId="279"/>
            <ac:spMk id="4" creationId="{118DF210-29FF-4A09-B06A-60473D9E6D33}"/>
          </ac:spMkLst>
        </pc:spChg>
        <pc:picChg chg="add">
          <ac:chgData name="Reuben Bond" userId="7f300e4aafcfe080" providerId="LiveId" clId="{8A72B6E8-A841-4AC5-8596-E41326EC1069}" dt="2021-11-05T19:26:07.232" v="230" actId="22"/>
          <ac:picMkLst>
            <pc:docMk/>
            <pc:sldMk cId="2666230933" sldId="279"/>
            <ac:picMk id="3" creationId="{FBE49F51-C985-4CFB-9E1B-405F5E80EB62}"/>
          </ac:picMkLst>
        </pc:picChg>
        <pc:picChg chg="add">
          <ac:chgData name="Reuben Bond" userId="7f300e4aafcfe080" providerId="LiveId" clId="{8A72B6E8-A841-4AC5-8596-E41326EC1069}" dt="2021-11-05T19:26:07.232" v="230" actId="22"/>
          <ac:picMkLst>
            <pc:docMk/>
            <pc:sldMk cId="2666230933" sldId="279"/>
            <ac:picMk id="5" creationId="{9ABF2CB9-2F2B-4FF0-98E7-EBB4EB0A03FB}"/>
          </ac:picMkLst>
        </pc:picChg>
        <pc:picChg chg="add">
          <ac:chgData name="Reuben Bond" userId="7f300e4aafcfe080" providerId="LiveId" clId="{8A72B6E8-A841-4AC5-8596-E41326EC1069}" dt="2021-11-05T19:26:07.232" v="230" actId="22"/>
          <ac:picMkLst>
            <pc:docMk/>
            <pc:sldMk cId="2666230933" sldId="279"/>
            <ac:picMk id="6" creationId="{E2F82438-3DEA-47C1-921E-F432FE3C437E}"/>
          </ac:picMkLst>
        </pc:picChg>
        <pc:picChg chg="add">
          <ac:chgData name="Reuben Bond" userId="7f300e4aafcfe080" providerId="LiveId" clId="{8A72B6E8-A841-4AC5-8596-E41326EC1069}" dt="2021-11-05T19:26:07.232" v="230" actId="22"/>
          <ac:picMkLst>
            <pc:docMk/>
            <pc:sldMk cId="2666230933" sldId="279"/>
            <ac:picMk id="7" creationId="{3E6BEE1C-2243-4935-B35F-B1E4D40B154A}"/>
          </ac:picMkLst>
        </pc:picChg>
        <pc:picChg chg="add">
          <ac:chgData name="Reuben Bond" userId="7f300e4aafcfe080" providerId="LiveId" clId="{8A72B6E8-A841-4AC5-8596-E41326EC1069}" dt="2021-11-05T19:26:07.232" v="230" actId="22"/>
          <ac:picMkLst>
            <pc:docMk/>
            <pc:sldMk cId="2666230933" sldId="279"/>
            <ac:picMk id="9" creationId="{998DA2FD-F2C3-4C6A-BE01-BEEA8B3800FD}"/>
          </ac:picMkLst>
        </pc:picChg>
        <pc:picChg chg="add">
          <ac:chgData name="Reuben Bond" userId="7f300e4aafcfe080" providerId="LiveId" clId="{8A72B6E8-A841-4AC5-8596-E41326EC1069}" dt="2021-11-05T19:26:07.232" v="230" actId="22"/>
          <ac:picMkLst>
            <pc:docMk/>
            <pc:sldMk cId="2666230933" sldId="279"/>
            <ac:picMk id="32" creationId="{A9629FFB-675F-45A1-8AC3-96B3869EC8EF}"/>
          </ac:picMkLst>
        </pc:picChg>
        <pc:picChg chg="add">
          <ac:chgData name="Reuben Bond" userId="7f300e4aafcfe080" providerId="LiveId" clId="{8A72B6E8-A841-4AC5-8596-E41326EC1069}" dt="2021-11-05T19:26:07.232" v="230" actId="22"/>
          <ac:picMkLst>
            <pc:docMk/>
            <pc:sldMk cId="2666230933" sldId="279"/>
            <ac:picMk id="34" creationId="{8F5643C3-F9D5-4FD9-8F41-B4BF0C0DC4BC}"/>
          </ac:picMkLst>
        </pc:picChg>
        <pc:picChg chg="add">
          <ac:chgData name="Reuben Bond" userId="7f300e4aafcfe080" providerId="LiveId" clId="{8A72B6E8-A841-4AC5-8596-E41326EC1069}" dt="2021-11-05T19:26:07.232" v="230" actId="22"/>
          <ac:picMkLst>
            <pc:docMk/>
            <pc:sldMk cId="2666230933" sldId="279"/>
            <ac:picMk id="36" creationId="{B777206E-7523-46AB-8AB7-0FEA20723947}"/>
          </ac:picMkLst>
        </pc:picChg>
        <pc:picChg chg="add">
          <ac:chgData name="Reuben Bond" userId="7f300e4aafcfe080" providerId="LiveId" clId="{8A72B6E8-A841-4AC5-8596-E41326EC1069}" dt="2021-11-05T19:26:07.232" v="230" actId="22"/>
          <ac:picMkLst>
            <pc:docMk/>
            <pc:sldMk cId="2666230933" sldId="279"/>
            <ac:picMk id="38" creationId="{73C041A6-84E0-4A3A-A382-F1CA5C51B4F9}"/>
          </ac:picMkLst>
        </pc:picChg>
        <pc:picChg chg="add">
          <ac:chgData name="Reuben Bond" userId="7f300e4aafcfe080" providerId="LiveId" clId="{8A72B6E8-A841-4AC5-8596-E41326EC1069}" dt="2021-11-05T19:26:07.232" v="230" actId="22"/>
          <ac:picMkLst>
            <pc:docMk/>
            <pc:sldMk cId="2666230933" sldId="279"/>
            <ac:picMk id="40" creationId="{9F92FFE2-F27B-4556-9652-3EB90FDA1994}"/>
          </ac:picMkLst>
        </pc:picChg>
        <pc:picChg chg="add">
          <ac:chgData name="Reuben Bond" userId="7f300e4aafcfe080" providerId="LiveId" clId="{8A72B6E8-A841-4AC5-8596-E41326EC1069}" dt="2021-11-05T19:26:07.232" v="230" actId="22"/>
          <ac:picMkLst>
            <pc:docMk/>
            <pc:sldMk cId="2666230933" sldId="279"/>
            <ac:picMk id="42" creationId="{4BFDC75A-DC63-49D4-8074-9D2D6FA27BFF}"/>
          </ac:picMkLst>
        </pc:picChg>
        <pc:picChg chg="add">
          <ac:chgData name="Reuben Bond" userId="7f300e4aafcfe080" providerId="LiveId" clId="{8A72B6E8-A841-4AC5-8596-E41326EC1069}" dt="2021-11-05T19:26:07.232" v="230" actId="22"/>
          <ac:picMkLst>
            <pc:docMk/>
            <pc:sldMk cId="2666230933" sldId="279"/>
            <ac:picMk id="44" creationId="{A07A1544-398C-465B-BBD2-3B8EE892B6C1}"/>
          </ac:picMkLst>
        </pc:picChg>
      </pc:sldChg>
      <pc:sldChg chg="addSp delSp modSp add mod">
        <pc:chgData name="Reuben Bond" userId="7f300e4aafcfe080" providerId="LiveId" clId="{8A72B6E8-A841-4AC5-8596-E41326EC1069}" dt="2021-11-05T19:52:20.602" v="431" actId="1076"/>
        <pc:sldMkLst>
          <pc:docMk/>
          <pc:sldMk cId="2466336005" sldId="280"/>
        </pc:sldMkLst>
        <pc:spChg chg="add mod">
          <ac:chgData name="Reuben Bond" userId="7f300e4aafcfe080" providerId="LiveId" clId="{8A72B6E8-A841-4AC5-8596-E41326EC1069}" dt="2021-11-05T19:52:00.059" v="428" actId="1076"/>
          <ac:spMkLst>
            <pc:docMk/>
            <pc:sldMk cId="2466336005" sldId="280"/>
            <ac:spMk id="2" creationId="{EB2668B7-D7CE-4185-99BF-7B18ADD9AA14}"/>
          </ac:spMkLst>
        </pc:spChg>
        <pc:spChg chg="del mod">
          <ac:chgData name="Reuben Bond" userId="7f300e4aafcfe080" providerId="LiveId" clId="{8A72B6E8-A841-4AC5-8596-E41326EC1069}" dt="2021-11-05T19:24:13.343" v="212" actId="478"/>
          <ac:spMkLst>
            <pc:docMk/>
            <pc:sldMk cId="2466336005" sldId="280"/>
            <ac:spMk id="8" creationId="{EFDA5A7C-D6C3-429E-9BFA-DDF3317E4865}"/>
          </ac:spMkLst>
        </pc:spChg>
        <pc:spChg chg="mod">
          <ac:chgData name="Reuben Bond" userId="7f300e4aafcfe080" providerId="LiveId" clId="{8A72B6E8-A841-4AC5-8596-E41326EC1069}" dt="2021-11-05T19:52:00.059" v="428" actId="1076"/>
          <ac:spMkLst>
            <pc:docMk/>
            <pc:sldMk cId="2466336005" sldId="280"/>
            <ac:spMk id="10" creationId="{72307B27-C7B9-4245-B3A4-FC745C04847A}"/>
          </ac:spMkLst>
        </pc:spChg>
        <pc:spChg chg="del">
          <ac:chgData name="Reuben Bond" userId="7f300e4aafcfe080" providerId="LiveId" clId="{8A72B6E8-A841-4AC5-8596-E41326EC1069}" dt="2021-11-05T18:42:21.701" v="123" actId="478"/>
          <ac:spMkLst>
            <pc:docMk/>
            <pc:sldMk cId="2466336005" sldId="280"/>
            <ac:spMk id="11" creationId="{B636750A-CD3D-45D3-8E2D-94AF77616E3F}"/>
          </ac:spMkLst>
        </pc:spChg>
        <pc:spChg chg="del mod">
          <ac:chgData name="Reuben Bond" userId="7f300e4aafcfe080" providerId="LiveId" clId="{8A72B6E8-A841-4AC5-8596-E41326EC1069}" dt="2021-11-05T18:42:23.100" v="125" actId="478"/>
          <ac:spMkLst>
            <pc:docMk/>
            <pc:sldMk cId="2466336005" sldId="280"/>
            <ac:spMk id="12" creationId="{1FB05B23-6064-4A4E-9D69-A870FB9D0EE6}"/>
          </ac:spMkLst>
        </pc:spChg>
        <pc:spChg chg="mod">
          <ac:chgData name="Reuben Bond" userId="7f300e4aafcfe080" providerId="LiveId" clId="{8A72B6E8-A841-4AC5-8596-E41326EC1069}" dt="2021-11-05T19:52:00.059" v="428" actId="1076"/>
          <ac:spMkLst>
            <pc:docMk/>
            <pc:sldMk cId="2466336005" sldId="280"/>
            <ac:spMk id="13" creationId="{A6C59A45-2168-44A6-AE52-E0F38598FD43}"/>
          </ac:spMkLst>
        </pc:spChg>
        <pc:spChg chg="del">
          <ac:chgData name="Reuben Bond" userId="7f300e4aafcfe080" providerId="LiveId" clId="{8A72B6E8-A841-4AC5-8596-E41326EC1069}" dt="2021-11-05T18:42:25.836" v="127" actId="478"/>
          <ac:spMkLst>
            <pc:docMk/>
            <pc:sldMk cId="2466336005" sldId="280"/>
            <ac:spMk id="14" creationId="{E144E6FA-E5A1-4901-AFF2-E27869FF6520}"/>
          </ac:spMkLst>
        </pc:spChg>
        <pc:spChg chg="del">
          <ac:chgData name="Reuben Bond" userId="7f300e4aafcfe080" providerId="LiveId" clId="{8A72B6E8-A841-4AC5-8596-E41326EC1069}" dt="2021-11-05T19:24:13.343" v="212" actId="478"/>
          <ac:spMkLst>
            <pc:docMk/>
            <pc:sldMk cId="2466336005" sldId="280"/>
            <ac:spMk id="15" creationId="{2F4215D1-F255-4C92-BBD6-2D7D62456743}"/>
          </ac:spMkLst>
        </pc:spChg>
        <pc:spChg chg="mod">
          <ac:chgData name="Reuben Bond" userId="7f300e4aafcfe080" providerId="LiveId" clId="{8A72B6E8-A841-4AC5-8596-E41326EC1069}" dt="2021-11-05T19:52:00.059" v="428" actId="1076"/>
          <ac:spMkLst>
            <pc:docMk/>
            <pc:sldMk cId="2466336005" sldId="280"/>
            <ac:spMk id="16" creationId="{A9D71548-A060-4407-8DA7-1522E37EDF10}"/>
          </ac:spMkLst>
        </pc:spChg>
        <pc:spChg chg="mod">
          <ac:chgData name="Reuben Bond" userId="7f300e4aafcfe080" providerId="LiveId" clId="{8A72B6E8-A841-4AC5-8596-E41326EC1069}" dt="2021-11-05T19:52:00.059" v="428" actId="1076"/>
          <ac:spMkLst>
            <pc:docMk/>
            <pc:sldMk cId="2466336005" sldId="280"/>
            <ac:spMk id="17" creationId="{A3B51510-5742-4DC5-AEF0-90245204F5BD}"/>
          </ac:spMkLst>
        </pc:spChg>
        <pc:spChg chg="del mod">
          <ac:chgData name="Reuben Bond" userId="7f300e4aafcfe080" providerId="LiveId" clId="{8A72B6E8-A841-4AC5-8596-E41326EC1069}" dt="2021-11-05T19:26:05.283" v="229" actId="21"/>
          <ac:spMkLst>
            <pc:docMk/>
            <pc:sldMk cId="2466336005" sldId="280"/>
            <ac:spMk id="18" creationId="{C7D5D319-A3B8-4855-9F33-DBD4A819BF33}"/>
          </ac:spMkLst>
        </pc:spChg>
        <pc:spChg chg="del mod">
          <ac:chgData name="Reuben Bond" userId="7f300e4aafcfe080" providerId="LiveId" clId="{8A72B6E8-A841-4AC5-8596-E41326EC1069}" dt="2021-11-05T19:26:05.283" v="229" actId="21"/>
          <ac:spMkLst>
            <pc:docMk/>
            <pc:sldMk cId="2466336005" sldId="280"/>
            <ac:spMk id="21" creationId="{503D0FF3-6CED-4393-9FFC-ACF6605563F4}"/>
          </ac:spMkLst>
        </pc:spChg>
        <pc:spChg chg="mod ord">
          <ac:chgData name="Reuben Bond" userId="7f300e4aafcfe080" providerId="LiveId" clId="{8A72B6E8-A841-4AC5-8596-E41326EC1069}" dt="2021-11-05T19:52:04.744" v="429" actId="1076"/>
          <ac:spMkLst>
            <pc:docMk/>
            <pc:sldMk cId="2466336005" sldId="280"/>
            <ac:spMk id="22" creationId="{40BA342D-1274-471E-9A23-47B160F01E5E}"/>
          </ac:spMkLst>
        </pc:spChg>
        <pc:spChg chg="del">
          <ac:chgData name="Reuben Bond" userId="7f300e4aafcfe080" providerId="LiveId" clId="{8A72B6E8-A841-4AC5-8596-E41326EC1069}" dt="2021-11-05T18:42:23.644" v="126" actId="478"/>
          <ac:spMkLst>
            <pc:docMk/>
            <pc:sldMk cId="2466336005" sldId="280"/>
            <ac:spMk id="24" creationId="{85E59B29-7DB6-4682-ACDD-82C6287A246C}"/>
          </ac:spMkLst>
        </pc:spChg>
        <pc:spChg chg="mod">
          <ac:chgData name="Reuben Bond" userId="7f300e4aafcfe080" providerId="LiveId" clId="{8A72B6E8-A841-4AC5-8596-E41326EC1069}" dt="2021-11-05T19:52:00.059" v="428" actId="1076"/>
          <ac:spMkLst>
            <pc:docMk/>
            <pc:sldMk cId="2466336005" sldId="280"/>
            <ac:spMk id="25" creationId="{193BBC4F-A2AE-4751-8F85-805C2787831B}"/>
          </ac:spMkLst>
        </pc:spChg>
        <pc:spChg chg="add mod ord topLvl">
          <ac:chgData name="Reuben Bond" userId="7f300e4aafcfe080" providerId="LiveId" clId="{8A72B6E8-A841-4AC5-8596-E41326EC1069}" dt="2021-11-05T19:33:36.451" v="323" actId="692"/>
          <ac:spMkLst>
            <pc:docMk/>
            <pc:sldMk cId="2466336005" sldId="280"/>
            <ac:spMk id="62" creationId="{7A800310-4666-4AB4-A785-9F0C2B70AE1F}"/>
          </ac:spMkLst>
        </pc:spChg>
        <pc:spChg chg="add del mod">
          <ac:chgData name="Reuben Bond" userId="7f300e4aafcfe080" providerId="LiveId" clId="{8A72B6E8-A841-4AC5-8596-E41326EC1069}" dt="2021-11-05T19:37:06.885" v="375" actId="478"/>
          <ac:spMkLst>
            <pc:docMk/>
            <pc:sldMk cId="2466336005" sldId="280"/>
            <ac:spMk id="88" creationId="{D8DF337D-4753-4BBF-9161-86DC52DFD633}"/>
          </ac:spMkLst>
        </pc:spChg>
        <pc:spChg chg="add del mod">
          <ac:chgData name="Reuben Bond" userId="7f300e4aafcfe080" providerId="LiveId" clId="{8A72B6E8-A841-4AC5-8596-E41326EC1069}" dt="2021-11-05T19:52:00.059" v="428" actId="1076"/>
          <ac:spMkLst>
            <pc:docMk/>
            <pc:sldMk cId="2466336005" sldId="280"/>
            <ac:spMk id="89" creationId="{1D816023-B2BF-4161-8115-70F4754BD1A6}"/>
          </ac:spMkLst>
        </pc:spChg>
        <pc:spChg chg="add mod">
          <ac:chgData name="Reuben Bond" userId="7f300e4aafcfe080" providerId="LiveId" clId="{8A72B6E8-A841-4AC5-8596-E41326EC1069}" dt="2021-11-05T19:52:20.602" v="431" actId="1076"/>
          <ac:spMkLst>
            <pc:docMk/>
            <pc:sldMk cId="2466336005" sldId="280"/>
            <ac:spMk id="1027" creationId="{1BF3DED7-CCA8-4A04-9994-A7C5949DEFDA}"/>
          </ac:spMkLst>
        </pc:spChg>
        <pc:grpChg chg="add del mod">
          <ac:chgData name="Reuben Bond" userId="7f300e4aafcfe080" providerId="LiveId" clId="{8A72B6E8-A841-4AC5-8596-E41326EC1069}" dt="2021-11-05T19:33:28.418" v="314" actId="165"/>
          <ac:grpSpMkLst>
            <pc:docMk/>
            <pc:sldMk cId="2466336005" sldId="280"/>
            <ac:grpSpMk id="63" creationId="{51DE3727-C7FE-43C8-B4F7-333C82FE3BF1}"/>
          </ac:grpSpMkLst>
        </pc:grpChg>
        <pc:grpChg chg="add del mod">
          <ac:chgData name="Reuben Bond" userId="7f300e4aafcfe080" providerId="LiveId" clId="{8A72B6E8-A841-4AC5-8596-E41326EC1069}" dt="2021-11-05T19:38:41.941" v="406" actId="478"/>
          <ac:grpSpMkLst>
            <pc:docMk/>
            <pc:sldMk cId="2466336005" sldId="280"/>
            <ac:grpSpMk id="86" creationId="{5E7A1A3C-1518-43DD-B431-5FEA0ECC9E18}"/>
          </ac:grpSpMkLst>
        </pc:grpChg>
        <pc:picChg chg="add del mod">
          <ac:chgData name="Reuben Bond" userId="7f300e4aafcfe080" providerId="LiveId" clId="{8A72B6E8-A841-4AC5-8596-E41326EC1069}" dt="2021-11-05T18:44:42.365" v="165" actId="478"/>
          <ac:picMkLst>
            <pc:docMk/>
            <pc:sldMk cId="2466336005" sldId="280"/>
            <ac:picMk id="4" creationId="{C2483F88-186A-4C0A-A189-FD3C6BDF28F5}"/>
          </ac:picMkLst>
        </pc:picChg>
        <pc:picChg chg="add del mod">
          <ac:chgData name="Reuben Bond" userId="7f300e4aafcfe080" providerId="LiveId" clId="{8A72B6E8-A841-4AC5-8596-E41326EC1069}" dt="2021-11-05T18:52:19.173" v="191" actId="478"/>
          <ac:picMkLst>
            <pc:docMk/>
            <pc:sldMk cId="2466336005" sldId="280"/>
            <ac:picMk id="6" creationId="{ED43EE06-9DF7-4F4A-8EBB-ED374B0A2D8F}"/>
          </ac:picMkLst>
        </pc:picChg>
        <pc:picChg chg="add del mod">
          <ac:chgData name="Reuben Bond" userId="7f300e4aafcfe080" providerId="LiveId" clId="{8A72B6E8-A841-4AC5-8596-E41326EC1069}" dt="2021-11-05T19:26:05.283" v="229" actId="21"/>
          <ac:picMkLst>
            <pc:docMk/>
            <pc:sldMk cId="2466336005" sldId="280"/>
            <ac:picMk id="9" creationId="{6FD4F671-3F73-4BB4-A11C-2DFCC01F95CF}"/>
          </ac:picMkLst>
        </pc:picChg>
        <pc:picChg chg="del mod">
          <ac:chgData name="Reuben Bond" userId="7f300e4aafcfe080" providerId="LiveId" clId="{8A72B6E8-A841-4AC5-8596-E41326EC1069}" dt="2021-11-05T19:26:05.283" v="229" actId="21"/>
          <ac:picMkLst>
            <pc:docMk/>
            <pc:sldMk cId="2466336005" sldId="280"/>
            <ac:picMk id="20" creationId="{6EC91DEC-071B-4105-9451-6343A6847507}"/>
          </ac:picMkLst>
        </pc:picChg>
        <pc:picChg chg="add del mod">
          <ac:chgData name="Reuben Bond" userId="7f300e4aafcfe080" providerId="LiveId" clId="{8A72B6E8-A841-4AC5-8596-E41326EC1069}" dt="2021-11-05T18:52:19.173" v="191" actId="478"/>
          <ac:picMkLst>
            <pc:docMk/>
            <pc:sldMk cId="2466336005" sldId="280"/>
            <ac:picMk id="26" creationId="{6F39E1CD-FFC1-4A2A-925B-3C3DE5232F57}"/>
          </ac:picMkLst>
        </pc:picChg>
        <pc:picChg chg="add del mod">
          <ac:chgData name="Reuben Bond" userId="7f300e4aafcfe080" providerId="LiveId" clId="{8A72B6E8-A841-4AC5-8596-E41326EC1069}" dt="2021-11-05T19:26:05.283" v="229" actId="21"/>
          <ac:picMkLst>
            <pc:docMk/>
            <pc:sldMk cId="2466336005" sldId="280"/>
            <ac:picMk id="28" creationId="{5FFB06FB-C35B-4105-89C8-90F6FDD97B81}"/>
          </ac:picMkLst>
        </pc:picChg>
        <pc:picChg chg="add del mod">
          <ac:chgData name="Reuben Bond" userId="7f300e4aafcfe080" providerId="LiveId" clId="{8A72B6E8-A841-4AC5-8596-E41326EC1069}" dt="2021-11-05T19:26:05.283" v="229" actId="21"/>
          <ac:picMkLst>
            <pc:docMk/>
            <pc:sldMk cId="2466336005" sldId="280"/>
            <ac:picMk id="30" creationId="{223C3CEA-0777-4BAE-93AA-E60622C0973D}"/>
          </ac:picMkLst>
        </pc:picChg>
        <pc:picChg chg="add mod">
          <ac:chgData name="Reuben Bond" userId="7f300e4aafcfe080" providerId="LiveId" clId="{8A72B6E8-A841-4AC5-8596-E41326EC1069}" dt="2021-11-05T19:51:47.559" v="426" actId="1076"/>
          <ac:picMkLst>
            <pc:docMk/>
            <pc:sldMk cId="2466336005" sldId="280"/>
            <ac:picMk id="32" creationId="{D555B604-9E7F-43BC-B1B5-2B73FB9F42F8}"/>
          </ac:picMkLst>
        </pc:picChg>
        <pc:picChg chg="add del mod">
          <ac:chgData name="Reuben Bond" userId="7f300e4aafcfe080" providerId="LiveId" clId="{8A72B6E8-A841-4AC5-8596-E41326EC1069}" dt="2021-11-05T19:26:05.283" v="229" actId="21"/>
          <ac:picMkLst>
            <pc:docMk/>
            <pc:sldMk cId="2466336005" sldId="280"/>
            <ac:picMk id="34" creationId="{CD684A88-255D-4F04-8AF0-BB953CBC921B}"/>
          </ac:picMkLst>
        </pc:picChg>
        <pc:picChg chg="add del mod">
          <ac:chgData name="Reuben Bond" userId="7f300e4aafcfe080" providerId="LiveId" clId="{8A72B6E8-A841-4AC5-8596-E41326EC1069}" dt="2021-11-05T19:26:05.283" v="229" actId="21"/>
          <ac:picMkLst>
            <pc:docMk/>
            <pc:sldMk cId="2466336005" sldId="280"/>
            <ac:picMk id="36" creationId="{089DF998-0A63-411E-A123-7D89547EEDBE}"/>
          </ac:picMkLst>
        </pc:picChg>
        <pc:picChg chg="add del mod">
          <ac:chgData name="Reuben Bond" userId="7f300e4aafcfe080" providerId="LiveId" clId="{8A72B6E8-A841-4AC5-8596-E41326EC1069}" dt="2021-11-05T19:26:05.283" v="229" actId="21"/>
          <ac:picMkLst>
            <pc:docMk/>
            <pc:sldMk cId="2466336005" sldId="280"/>
            <ac:picMk id="38" creationId="{C8AF4EEF-9A78-4211-96EC-8D123922D326}"/>
          </ac:picMkLst>
        </pc:picChg>
        <pc:picChg chg="add del mod">
          <ac:chgData name="Reuben Bond" userId="7f300e4aafcfe080" providerId="LiveId" clId="{8A72B6E8-A841-4AC5-8596-E41326EC1069}" dt="2021-11-05T19:26:05.283" v="229" actId="21"/>
          <ac:picMkLst>
            <pc:docMk/>
            <pc:sldMk cId="2466336005" sldId="280"/>
            <ac:picMk id="40" creationId="{F2588EE4-9242-4240-906C-F00EC6C23550}"/>
          </ac:picMkLst>
        </pc:picChg>
        <pc:picChg chg="add del mod">
          <ac:chgData name="Reuben Bond" userId="7f300e4aafcfe080" providerId="LiveId" clId="{8A72B6E8-A841-4AC5-8596-E41326EC1069}" dt="2021-11-05T19:26:05.283" v="229" actId="21"/>
          <ac:picMkLst>
            <pc:docMk/>
            <pc:sldMk cId="2466336005" sldId="280"/>
            <ac:picMk id="42" creationId="{0AF5D001-BE9D-477B-A20F-387B70B4D2C6}"/>
          </ac:picMkLst>
        </pc:picChg>
        <pc:picChg chg="add del mod">
          <ac:chgData name="Reuben Bond" userId="7f300e4aafcfe080" providerId="LiveId" clId="{8A72B6E8-A841-4AC5-8596-E41326EC1069}" dt="2021-11-05T19:26:05.283" v="229" actId="21"/>
          <ac:picMkLst>
            <pc:docMk/>
            <pc:sldMk cId="2466336005" sldId="280"/>
            <ac:picMk id="44" creationId="{8E311B66-811E-4C9E-ACE3-CE6792DA7493}"/>
          </ac:picMkLst>
        </pc:picChg>
        <pc:picChg chg="add del mod">
          <ac:chgData name="Reuben Bond" userId="7f300e4aafcfe080" providerId="LiveId" clId="{8A72B6E8-A841-4AC5-8596-E41326EC1069}" dt="2021-11-05T19:26:05.283" v="229" actId="21"/>
          <ac:picMkLst>
            <pc:docMk/>
            <pc:sldMk cId="2466336005" sldId="280"/>
            <ac:picMk id="46" creationId="{F2B2A91F-87C2-423A-AA88-A45B33F28122}"/>
          </ac:picMkLst>
        </pc:picChg>
        <pc:picChg chg="add del mod">
          <ac:chgData name="Reuben Bond" userId="7f300e4aafcfe080" providerId="LiveId" clId="{8A72B6E8-A841-4AC5-8596-E41326EC1069}" dt="2021-11-05T19:26:05.283" v="229" actId="21"/>
          <ac:picMkLst>
            <pc:docMk/>
            <pc:sldMk cId="2466336005" sldId="280"/>
            <ac:picMk id="48" creationId="{D5F9B018-D019-4E33-AC88-47D4C3A8DFCA}"/>
          </ac:picMkLst>
        </pc:picChg>
        <pc:picChg chg="add mod topLvl">
          <ac:chgData name="Reuben Bond" userId="7f300e4aafcfe080" providerId="LiveId" clId="{8A72B6E8-A841-4AC5-8596-E41326EC1069}" dt="2021-11-05T19:33:41.087" v="324" actId="1076"/>
          <ac:picMkLst>
            <pc:docMk/>
            <pc:sldMk cId="2466336005" sldId="280"/>
            <ac:picMk id="61" creationId="{4E928DE9-77E1-4234-BD27-0DDB5584C758}"/>
          </ac:picMkLst>
        </pc:picChg>
        <pc:picChg chg="add del">
          <ac:chgData name="Reuben Bond" userId="7f300e4aafcfe080" providerId="LiveId" clId="{8A72B6E8-A841-4AC5-8596-E41326EC1069}" dt="2021-11-05T19:37:06.885" v="375" actId="478"/>
          <ac:picMkLst>
            <pc:docMk/>
            <pc:sldMk cId="2466336005" sldId="280"/>
            <ac:picMk id="1026" creationId="{9CD7750B-4B3E-400B-9E36-BB6AEED9F88F}"/>
          </ac:picMkLst>
        </pc:picChg>
        <pc:picChg chg="add mod">
          <ac:chgData name="Reuben Bond" userId="7f300e4aafcfe080" providerId="LiveId" clId="{8A72B6E8-A841-4AC5-8596-E41326EC1069}" dt="2021-11-05T19:52:00.059" v="428" actId="1076"/>
          <ac:picMkLst>
            <pc:docMk/>
            <pc:sldMk cId="2466336005" sldId="280"/>
            <ac:picMk id="1028" creationId="{9733FAF6-B53B-4BC0-A67A-5DA64D49BA2F}"/>
          </ac:picMkLst>
        </pc:picChg>
        <pc:cxnChg chg="add mod">
          <ac:chgData name="Reuben Bond" userId="7f300e4aafcfe080" providerId="LiveId" clId="{8A72B6E8-A841-4AC5-8596-E41326EC1069}" dt="2021-11-05T19:52:00.059" v="428" actId="1076"/>
          <ac:cxnSpMkLst>
            <pc:docMk/>
            <pc:sldMk cId="2466336005" sldId="280"/>
            <ac:cxnSpMk id="50" creationId="{5ADB64CB-4E95-4074-9014-9677864748F0}"/>
          </ac:cxnSpMkLst>
        </pc:cxnChg>
        <pc:cxnChg chg="add del mod">
          <ac:chgData name="Reuben Bond" userId="7f300e4aafcfe080" providerId="LiveId" clId="{8A72B6E8-A841-4AC5-8596-E41326EC1069}" dt="2021-11-05T19:32:18.560" v="306" actId="478"/>
          <ac:cxnSpMkLst>
            <pc:docMk/>
            <pc:sldMk cId="2466336005" sldId="280"/>
            <ac:cxnSpMk id="52" creationId="{CCD82F0A-7F4C-46B8-9C00-59E087E73E31}"/>
          </ac:cxnSpMkLst>
        </pc:cxnChg>
        <pc:cxnChg chg="add mod">
          <ac:chgData name="Reuben Bond" userId="7f300e4aafcfe080" providerId="LiveId" clId="{8A72B6E8-A841-4AC5-8596-E41326EC1069}" dt="2021-11-05T19:52:00.059" v="428" actId="1076"/>
          <ac:cxnSpMkLst>
            <pc:docMk/>
            <pc:sldMk cId="2466336005" sldId="280"/>
            <ac:cxnSpMk id="65" creationId="{A800140F-B2CF-4B71-8A58-24F069354B6C}"/>
          </ac:cxnSpMkLst>
        </pc:cxnChg>
        <pc:cxnChg chg="add mod">
          <ac:chgData name="Reuben Bond" userId="7f300e4aafcfe080" providerId="LiveId" clId="{8A72B6E8-A841-4AC5-8596-E41326EC1069}" dt="2021-11-05T19:52:00.059" v="428" actId="1076"/>
          <ac:cxnSpMkLst>
            <pc:docMk/>
            <pc:sldMk cId="2466336005" sldId="280"/>
            <ac:cxnSpMk id="71" creationId="{395C3E66-BDBD-49FA-84ED-7DA71623D99F}"/>
          </ac:cxnSpMkLst>
        </pc:cxnChg>
        <pc:cxnChg chg="add mod">
          <ac:chgData name="Reuben Bond" userId="7f300e4aafcfe080" providerId="LiveId" clId="{8A72B6E8-A841-4AC5-8596-E41326EC1069}" dt="2021-11-05T19:52:00.059" v="428" actId="1076"/>
          <ac:cxnSpMkLst>
            <pc:docMk/>
            <pc:sldMk cId="2466336005" sldId="280"/>
            <ac:cxnSpMk id="75" creationId="{4D7A8C9C-0480-47A6-A86C-0CB63518730A}"/>
          </ac:cxnSpMkLst>
        </pc:cxnChg>
        <pc:cxnChg chg="add mod">
          <ac:chgData name="Reuben Bond" userId="7f300e4aafcfe080" providerId="LiveId" clId="{8A72B6E8-A841-4AC5-8596-E41326EC1069}" dt="2021-11-05T19:52:00.059" v="428" actId="1076"/>
          <ac:cxnSpMkLst>
            <pc:docMk/>
            <pc:sldMk cId="2466336005" sldId="280"/>
            <ac:cxnSpMk id="77" creationId="{2F398852-4E8C-4B1F-B86C-8A999034BF02}"/>
          </ac:cxnSpMkLst>
        </pc:cxnChg>
        <pc:cxnChg chg="add mod">
          <ac:chgData name="Reuben Bond" userId="7f300e4aafcfe080" providerId="LiveId" clId="{8A72B6E8-A841-4AC5-8596-E41326EC1069}" dt="2021-11-05T19:52:00.059" v="428" actId="1076"/>
          <ac:cxnSpMkLst>
            <pc:docMk/>
            <pc:sldMk cId="2466336005" sldId="280"/>
            <ac:cxnSpMk id="79" creationId="{00DBEE03-C415-482E-B110-0C7FF2A9793C}"/>
          </ac:cxnSpMkLst>
        </pc:cxnChg>
        <pc:cxnChg chg="add mod">
          <ac:chgData name="Reuben Bond" userId="7f300e4aafcfe080" providerId="LiveId" clId="{8A72B6E8-A841-4AC5-8596-E41326EC1069}" dt="2021-11-05T19:52:00.059" v="428" actId="1076"/>
          <ac:cxnSpMkLst>
            <pc:docMk/>
            <pc:sldMk cId="2466336005" sldId="280"/>
            <ac:cxnSpMk id="81" creationId="{52164FCA-742C-414E-9D59-F9014FD84F0B}"/>
          </ac:cxnSpMkLst>
        </pc:cxnChg>
        <pc:cxnChg chg="add mod">
          <ac:chgData name="Reuben Bond" userId="7f300e4aafcfe080" providerId="LiveId" clId="{8A72B6E8-A841-4AC5-8596-E41326EC1069}" dt="2021-11-05T19:52:00.059" v="428" actId="1076"/>
          <ac:cxnSpMkLst>
            <pc:docMk/>
            <pc:sldMk cId="2466336005" sldId="280"/>
            <ac:cxnSpMk id="83" creationId="{3452816E-42C7-4012-BB11-3809AE659A4E}"/>
          </ac:cxnSpMkLst>
        </pc:cxnChg>
      </pc:sldChg>
      <pc:sldChg chg="ord">
        <pc:chgData name="Reuben Bond" userId="7f300e4aafcfe080" providerId="LiveId" clId="{8A72B6E8-A841-4AC5-8596-E41326EC1069}" dt="2021-11-10T20:57:08.148" v="5391"/>
        <pc:sldMkLst>
          <pc:docMk/>
          <pc:sldMk cId="1128272673" sldId="281"/>
        </pc:sldMkLst>
      </pc:sldChg>
      <pc:sldChg chg="ord">
        <pc:chgData name="Reuben Bond" userId="7f300e4aafcfe080" providerId="LiveId" clId="{8A72B6E8-A841-4AC5-8596-E41326EC1069}" dt="2021-11-10T20:57:08.148" v="5391"/>
        <pc:sldMkLst>
          <pc:docMk/>
          <pc:sldMk cId="2281032081" sldId="287"/>
        </pc:sldMkLst>
      </pc:sldChg>
      <pc:sldChg chg="ord">
        <pc:chgData name="Reuben Bond" userId="7f300e4aafcfe080" providerId="LiveId" clId="{8A72B6E8-A841-4AC5-8596-E41326EC1069}" dt="2021-11-10T20:57:08.148" v="5391"/>
        <pc:sldMkLst>
          <pc:docMk/>
          <pc:sldMk cId="356968415" sldId="288"/>
        </pc:sldMkLst>
      </pc:sldChg>
      <pc:sldChg chg="ord">
        <pc:chgData name="Reuben Bond" userId="7f300e4aafcfe080" providerId="LiveId" clId="{8A72B6E8-A841-4AC5-8596-E41326EC1069}" dt="2021-11-08T17:55:04.328" v="4474"/>
        <pc:sldMkLst>
          <pc:docMk/>
          <pc:sldMk cId="1380494619" sldId="345"/>
        </pc:sldMkLst>
      </pc:sldChg>
      <pc:sldChg chg="modSp mod ord">
        <pc:chgData name="Reuben Bond" userId="7f300e4aafcfe080" providerId="LiveId" clId="{8A72B6E8-A841-4AC5-8596-E41326EC1069}" dt="2021-11-10T22:46:01.671" v="5455" actId="27636"/>
        <pc:sldMkLst>
          <pc:docMk/>
          <pc:sldMk cId="472628107" sldId="356"/>
        </pc:sldMkLst>
        <pc:spChg chg="mod">
          <ac:chgData name="Reuben Bond" userId="7f300e4aafcfe080" providerId="LiveId" clId="{8A72B6E8-A841-4AC5-8596-E41326EC1069}" dt="2021-11-10T22:46:01.671" v="5455" actId="27636"/>
          <ac:spMkLst>
            <pc:docMk/>
            <pc:sldMk cId="472628107" sldId="356"/>
            <ac:spMk id="3" creationId="{D7C72675-8DCF-480E-B255-08D94AFB64D4}"/>
          </ac:spMkLst>
        </pc:spChg>
      </pc:sldChg>
      <pc:sldChg chg="modSp ord">
        <pc:chgData name="Reuben Bond" userId="7f300e4aafcfe080" providerId="LiveId" clId="{8A72B6E8-A841-4AC5-8596-E41326EC1069}" dt="2021-11-08T17:55:04.328" v="4474"/>
        <pc:sldMkLst>
          <pc:docMk/>
          <pc:sldMk cId="2092232212" sldId="375"/>
        </pc:sldMkLst>
        <pc:picChg chg="mod">
          <ac:chgData name="Reuben Bond" userId="7f300e4aafcfe080" providerId="LiveId" clId="{8A72B6E8-A841-4AC5-8596-E41326EC1069}" dt="2021-11-05T20:26:46.668" v="432" actId="1076"/>
          <ac:picMkLst>
            <pc:docMk/>
            <pc:sldMk cId="2092232212" sldId="375"/>
            <ac:picMk id="5" creationId="{5A857DFE-1532-40C4-B456-8AAE05831613}"/>
          </ac:picMkLst>
        </pc:picChg>
      </pc:sldChg>
      <pc:sldChg chg="addSp delSp modSp mod setBg">
        <pc:chgData name="Reuben Bond" userId="7f300e4aafcfe080" providerId="LiveId" clId="{8A72B6E8-A841-4AC5-8596-E41326EC1069}" dt="2021-11-05T20:44:44.257" v="466" actId="26606"/>
        <pc:sldMkLst>
          <pc:docMk/>
          <pc:sldMk cId="1053936821" sldId="381"/>
        </pc:sldMkLst>
        <pc:spChg chg="add del">
          <ac:chgData name="Reuben Bond" userId="7f300e4aafcfe080" providerId="LiveId" clId="{8A72B6E8-A841-4AC5-8596-E41326EC1069}" dt="2021-11-05T20:44:41.351" v="463" actId="26606"/>
          <ac:spMkLst>
            <pc:docMk/>
            <pc:sldMk cId="1053936821" sldId="381"/>
            <ac:spMk id="10" creationId="{3DAD86CA-8235-409B-982B-5E7A033E2392}"/>
          </ac:spMkLst>
        </pc:spChg>
        <pc:spChg chg="add del">
          <ac:chgData name="Reuben Bond" userId="7f300e4aafcfe080" providerId="LiveId" clId="{8A72B6E8-A841-4AC5-8596-E41326EC1069}" dt="2021-11-05T20:44:41.351" v="463" actId="26606"/>
          <ac:spMkLst>
            <pc:docMk/>
            <pc:sldMk cId="1053936821" sldId="381"/>
            <ac:spMk id="12" creationId="{9F234FBA-3501-47B4-AE0C-AA4AFBC8F603}"/>
          </ac:spMkLst>
        </pc:spChg>
        <pc:spChg chg="add del">
          <ac:chgData name="Reuben Bond" userId="7f300e4aafcfe080" providerId="LiveId" clId="{8A72B6E8-A841-4AC5-8596-E41326EC1069}" dt="2021-11-05T20:44:41.351" v="463" actId="26606"/>
          <ac:spMkLst>
            <pc:docMk/>
            <pc:sldMk cId="1053936821" sldId="381"/>
            <ac:spMk id="14" creationId="{B5EF893B-0491-416E-9D33-BADE9600792A}"/>
          </ac:spMkLst>
        </pc:spChg>
        <pc:spChg chg="add del">
          <ac:chgData name="Reuben Bond" userId="7f300e4aafcfe080" providerId="LiveId" clId="{8A72B6E8-A841-4AC5-8596-E41326EC1069}" dt="2021-11-05T20:44:44.255" v="465" actId="26606"/>
          <ac:spMkLst>
            <pc:docMk/>
            <pc:sldMk cId="1053936821" sldId="381"/>
            <ac:spMk id="18" creationId="{AB8C311F-7253-4AED-9701-7FC0708C41C7}"/>
          </ac:spMkLst>
        </pc:spChg>
        <pc:spChg chg="add del">
          <ac:chgData name="Reuben Bond" userId="7f300e4aafcfe080" providerId="LiveId" clId="{8A72B6E8-A841-4AC5-8596-E41326EC1069}" dt="2021-11-05T20:44:44.255" v="465" actId="26606"/>
          <ac:spMkLst>
            <pc:docMk/>
            <pc:sldMk cId="1053936821" sldId="381"/>
            <ac:spMk id="19" creationId="{E2384209-CB15-4CDF-9D31-C44FD9A3F20D}"/>
          </ac:spMkLst>
        </pc:spChg>
        <pc:spChg chg="add del">
          <ac:chgData name="Reuben Bond" userId="7f300e4aafcfe080" providerId="LiveId" clId="{8A72B6E8-A841-4AC5-8596-E41326EC1069}" dt="2021-11-05T20:44:44.255" v="465" actId="26606"/>
          <ac:spMkLst>
            <pc:docMk/>
            <pc:sldMk cId="1053936821" sldId="381"/>
            <ac:spMk id="20" creationId="{2633B3B5-CC90-43F0-8714-D31D1F3F0209}"/>
          </ac:spMkLst>
        </pc:spChg>
        <pc:spChg chg="add del">
          <ac:chgData name="Reuben Bond" userId="7f300e4aafcfe080" providerId="LiveId" clId="{8A72B6E8-A841-4AC5-8596-E41326EC1069}" dt="2021-11-05T20:44:44.255" v="465" actId="26606"/>
          <ac:spMkLst>
            <pc:docMk/>
            <pc:sldMk cId="1053936821" sldId="381"/>
            <ac:spMk id="21" creationId="{A8D57A06-A426-446D-B02C-A2DC6B62E45E}"/>
          </ac:spMkLst>
        </pc:spChg>
        <pc:picChg chg="mod">
          <ac:chgData name="Reuben Bond" userId="7f300e4aafcfe080" providerId="LiveId" clId="{8A72B6E8-A841-4AC5-8596-E41326EC1069}" dt="2021-11-05T20:44:44.257" v="466" actId="26606"/>
          <ac:picMkLst>
            <pc:docMk/>
            <pc:sldMk cId="1053936821" sldId="381"/>
            <ac:picMk id="5" creationId="{179594F9-B653-4FB3-B120-6906C672D57F}"/>
          </ac:picMkLst>
        </pc:picChg>
        <pc:cxnChg chg="add del">
          <ac:chgData name="Reuben Bond" userId="7f300e4aafcfe080" providerId="LiveId" clId="{8A72B6E8-A841-4AC5-8596-E41326EC1069}" dt="2021-11-05T20:44:41.351" v="463" actId="26606"/>
          <ac:cxnSpMkLst>
            <pc:docMk/>
            <pc:sldMk cId="1053936821" sldId="381"/>
            <ac:cxnSpMk id="16" creationId="{469F4FF8-F8B0-4630-BA1B-0D8B324CD5FF}"/>
          </ac:cxnSpMkLst>
        </pc:cxnChg>
      </pc:sldChg>
      <pc:sldChg chg="modSp new mod ord">
        <pc:chgData name="Reuben Bond" userId="7f300e4aafcfe080" providerId="LiveId" clId="{8A72B6E8-A841-4AC5-8596-E41326EC1069}" dt="2021-11-08T17:33:48.109" v="4455"/>
        <pc:sldMkLst>
          <pc:docMk/>
          <pc:sldMk cId="3554097405" sldId="382"/>
        </pc:sldMkLst>
        <pc:spChg chg="mod">
          <ac:chgData name="Reuben Bond" userId="7f300e4aafcfe080" providerId="LiveId" clId="{8A72B6E8-A841-4AC5-8596-E41326EC1069}" dt="2021-11-05T20:45:54.256" v="567" actId="20577"/>
          <ac:spMkLst>
            <pc:docMk/>
            <pc:sldMk cId="3554097405" sldId="382"/>
            <ac:spMk id="2" creationId="{31CD39E9-3A43-44DC-8264-5CDD3A775758}"/>
          </ac:spMkLst>
        </pc:spChg>
        <pc:spChg chg="mod">
          <ac:chgData name="Reuben Bond" userId="7f300e4aafcfe080" providerId="LiveId" clId="{8A72B6E8-A841-4AC5-8596-E41326EC1069}" dt="2021-11-05T20:47:07.889" v="727" actId="20577"/>
          <ac:spMkLst>
            <pc:docMk/>
            <pc:sldMk cId="3554097405" sldId="382"/>
            <ac:spMk id="3" creationId="{5EB5D2DE-29BA-4933-B5C8-B0493E8F7F26}"/>
          </ac:spMkLst>
        </pc:spChg>
      </pc:sldChg>
      <pc:sldChg chg="modSp add mod modNotesTx">
        <pc:chgData name="Reuben Bond" userId="7f300e4aafcfe080" providerId="LiveId" clId="{8A72B6E8-A841-4AC5-8596-E41326EC1069}" dt="2021-11-05T21:32:00.327" v="4382" actId="20577"/>
        <pc:sldMkLst>
          <pc:docMk/>
          <pc:sldMk cId="1458642354" sldId="383"/>
        </pc:sldMkLst>
        <pc:spChg chg="mod">
          <ac:chgData name="Reuben Bond" userId="7f300e4aafcfe080" providerId="LiveId" clId="{8A72B6E8-A841-4AC5-8596-E41326EC1069}" dt="2021-11-05T21:22:25.404" v="3419" actId="20577"/>
          <ac:spMkLst>
            <pc:docMk/>
            <pc:sldMk cId="1458642354" sldId="383"/>
            <ac:spMk id="2" creationId="{31CD39E9-3A43-44DC-8264-5CDD3A775758}"/>
          </ac:spMkLst>
        </pc:spChg>
        <pc:spChg chg="mod">
          <ac:chgData name="Reuben Bond" userId="7f300e4aafcfe080" providerId="LiveId" clId="{8A72B6E8-A841-4AC5-8596-E41326EC1069}" dt="2021-11-05T21:31:24.773" v="4310" actId="20577"/>
          <ac:spMkLst>
            <pc:docMk/>
            <pc:sldMk cId="1458642354" sldId="383"/>
            <ac:spMk id="3" creationId="{5EB5D2DE-29BA-4933-B5C8-B0493E8F7F26}"/>
          </ac:spMkLst>
        </pc:spChg>
      </pc:sldChg>
      <pc:sldChg chg="modSp add mod ord">
        <pc:chgData name="Reuben Bond" userId="7f300e4aafcfe080" providerId="LiveId" clId="{8A72B6E8-A841-4AC5-8596-E41326EC1069}" dt="2021-11-08T17:29:39.994" v="4433"/>
        <pc:sldMkLst>
          <pc:docMk/>
          <pc:sldMk cId="997695700" sldId="2076138604"/>
        </pc:sldMkLst>
        <pc:spChg chg="mod">
          <ac:chgData name="Reuben Bond" userId="7f300e4aafcfe080" providerId="LiveId" clId="{8A72B6E8-A841-4AC5-8596-E41326EC1069}" dt="2021-11-05T20:57:43.614" v="1552" actId="20577"/>
          <ac:spMkLst>
            <pc:docMk/>
            <pc:sldMk cId="997695700" sldId="2076138604"/>
            <ac:spMk id="2" creationId="{63EE50C3-72DD-438B-AAE2-B5045597EC58}"/>
          </ac:spMkLst>
        </pc:spChg>
        <pc:spChg chg="mod">
          <ac:chgData name="Reuben Bond" userId="7f300e4aafcfe080" providerId="LiveId" clId="{8A72B6E8-A841-4AC5-8596-E41326EC1069}" dt="2021-11-05T21:03:17.949" v="1983" actId="20577"/>
          <ac:spMkLst>
            <pc:docMk/>
            <pc:sldMk cId="997695700" sldId="2076138604"/>
            <ac:spMk id="3" creationId="{6DE80689-4CC4-4D42-9301-20B8ED81D6FB}"/>
          </ac:spMkLst>
        </pc:spChg>
      </pc:sldChg>
      <pc:sldChg chg="ord">
        <pc:chgData name="Reuben Bond" userId="7f300e4aafcfe080" providerId="LiveId" clId="{8A72B6E8-A841-4AC5-8596-E41326EC1069}" dt="2021-11-10T20:57:18.970" v="5393"/>
        <pc:sldMkLst>
          <pc:docMk/>
          <pc:sldMk cId="2259403334" sldId="2076138611"/>
        </pc:sldMkLst>
      </pc:sldChg>
      <pc:sldChg chg="add ord">
        <pc:chgData name="Reuben Bond" userId="7f300e4aafcfe080" providerId="LiveId" clId="{8A72B6E8-A841-4AC5-8596-E41326EC1069}" dt="2021-11-08T17:54:54.372" v="4472"/>
        <pc:sldMkLst>
          <pc:docMk/>
          <pc:sldMk cId="1493731488" sldId="2076138614"/>
        </pc:sldMkLst>
      </pc:sldChg>
      <pc:sldChg chg="modSp add mod ord">
        <pc:chgData name="Reuben Bond" userId="7f300e4aafcfe080" providerId="LiveId" clId="{8A72B6E8-A841-4AC5-8596-E41326EC1069}" dt="2021-11-08T17:30:36.153" v="4453"/>
        <pc:sldMkLst>
          <pc:docMk/>
          <pc:sldMk cId="386470763" sldId="2076138615"/>
        </pc:sldMkLst>
        <pc:spChg chg="mod">
          <ac:chgData name="Reuben Bond" userId="7f300e4aafcfe080" providerId="LiveId" clId="{8A72B6E8-A841-4AC5-8596-E41326EC1069}" dt="2021-11-05T21:22:00.780" v="3401" actId="20577"/>
          <ac:spMkLst>
            <pc:docMk/>
            <pc:sldMk cId="386470763" sldId="2076138615"/>
            <ac:spMk id="2" creationId="{31CD39E9-3A43-44DC-8264-5CDD3A775758}"/>
          </ac:spMkLst>
        </pc:spChg>
      </pc:sldChg>
      <pc:sldChg chg="modSp add del mod">
        <pc:chgData name="Reuben Bond" userId="7f300e4aafcfe080" providerId="LiveId" clId="{8A72B6E8-A841-4AC5-8596-E41326EC1069}" dt="2021-11-05T20:50:54.163" v="1084"/>
        <pc:sldMkLst>
          <pc:docMk/>
          <pc:sldMk cId="2260624954" sldId="2076138615"/>
        </pc:sldMkLst>
        <pc:spChg chg="mod">
          <ac:chgData name="Reuben Bond" userId="7f300e4aafcfe080" providerId="LiveId" clId="{8A72B6E8-A841-4AC5-8596-E41326EC1069}" dt="2021-11-05T20:50:54.163" v="1084"/>
          <ac:spMkLst>
            <pc:docMk/>
            <pc:sldMk cId="2260624954" sldId="2076138615"/>
            <ac:spMk id="3" creationId="{6DE80689-4CC4-4D42-9301-20B8ED81D6FB}"/>
          </ac:spMkLst>
        </pc:spChg>
      </pc:sldChg>
      <pc:sldChg chg="add del">
        <pc:chgData name="Reuben Bond" userId="7f300e4aafcfe080" providerId="LiveId" clId="{8A72B6E8-A841-4AC5-8596-E41326EC1069}" dt="2021-11-05T20:50:54.163" v="1084"/>
        <pc:sldMkLst>
          <pc:docMk/>
          <pc:sldMk cId="1098422027" sldId="2076138616"/>
        </pc:sldMkLst>
      </pc:sldChg>
      <pc:sldChg chg="modSp add mod ord">
        <pc:chgData name="Reuben Bond" userId="7f300e4aafcfe080" providerId="LiveId" clId="{8A72B6E8-A841-4AC5-8596-E41326EC1069}" dt="2021-11-08T17:29:03.446" v="4411"/>
        <pc:sldMkLst>
          <pc:docMk/>
          <pc:sldMk cId="1403285443" sldId="2076138616"/>
        </pc:sldMkLst>
        <pc:spChg chg="mod">
          <ac:chgData name="Reuben Bond" userId="7f300e4aafcfe080" providerId="LiveId" clId="{8A72B6E8-A841-4AC5-8596-E41326EC1069}" dt="2021-11-08T17:26:38.323" v="4387" actId="20577"/>
          <ac:spMkLst>
            <pc:docMk/>
            <pc:sldMk cId="1403285443" sldId="2076138616"/>
            <ac:spMk id="2" creationId="{31CD39E9-3A43-44DC-8264-5CDD3A775758}"/>
          </ac:spMkLst>
        </pc:spChg>
      </pc:sldChg>
      <pc:sldChg chg="modSp mod">
        <pc:chgData name="Reuben Bond" userId="7f300e4aafcfe080" providerId="LiveId" clId="{8A72B6E8-A841-4AC5-8596-E41326EC1069}" dt="2021-11-08T17:26:41.797" v="4388" actId="20577"/>
        <pc:sldMkLst>
          <pc:docMk/>
          <pc:sldMk cId="1973045887" sldId="2076138617"/>
        </pc:sldMkLst>
        <pc:spChg chg="mod">
          <ac:chgData name="Reuben Bond" userId="7f300e4aafcfe080" providerId="LiveId" clId="{8A72B6E8-A841-4AC5-8596-E41326EC1069}" dt="2021-11-08T17:26:41.797" v="4388" actId="20577"/>
          <ac:spMkLst>
            <pc:docMk/>
            <pc:sldMk cId="1973045887" sldId="2076138617"/>
            <ac:spMk id="2" creationId="{5B5BBB90-B9FF-ED4A-9587-76C518C2BC9E}"/>
          </ac:spMkLst>
        </pc:spChg>
      </pc:sldChg>
      <pc:sldChg chg="ord">
        <pc:chgData name="Reuben Bond" userId="7f300e4aafcfe080" providerId="LiveId" clId="{8A72B6E8-A841-4AC5-8596-E41326EC1069}" dt="2021-11-08T17:54:54.372" v="4472"/>
        <pc:sldMkLst>
          <pc:docMk/>
          <pc:sldMk cId="1812621819" sldId="2076138618"/>
        </pc:sldMkLst>
      </pc:sldChg>
      <pc:sldChg chg="modSp add mod">
        <pc:chgData name="Reuben Bond" userId="7f300e4aafcfe080" providerId="LiveId" clId="{8A72B6E8-A841-4AC5-8596-E41326EC1069}" dt="2021-11-08T17:27:10.914" v="4409" actId="20577"/>
        <pc:sldMkLst>
          <pc:docMk/>
          <pc:sldMk cId="45089348" sldId="2076138619"/>
        </pc:sldMkLst>
        <pc:spChg chg="mod">
          <ac:chgData name="Reuben Bond" userId="7f300e4aafcfe080" providerId="LiveId" clId="{8A72B6E8-A841-4AC5-8596-E41326EC1069}" dt="2021-11-08T17:27:10.914" v="4409" actId="20577"/>
          <ac:spMkLst>
            <pc:docMk/>
            <pc:sldMk cId="45089348" sldId="2076138619"/>
            <ac:spMk id="2" creationId="{5B5BBB90-B9FF-ED4A-9587-76C518C2BC9E}"/>
          </ac:spMkLst>
        </pc:spChg>
        <pc:spChg chg="mod">
          <ac:chgData name="Reuben Bond" userId="7f300e4aafcfe080" providerId="LiveId" clId="{8A72B6E8-A841-4AC5-8596-E41326EC1069}" dt="2021-11-08T17:27:04.683" v="4392" actId="207"/>
          <ac:spMkLst>
            <pc:docMk/>
            <pc:sldMk cId="45089348" sldId="2076138619"/>
            <ac:spMk id="3" creationId="{395CC549-1EA2-8B4A-ADC1-C00428D83849}"/>
          </ac:spMkLst>
        </pc:spChg>
      </pc:sldChg>
      <pc:sldChg chg="modSp add mod">
        <pc:chgData name="Reuben Bond" userId="7f300e4aafcfe080" providerId="LiveId" clId="{8A72B6E8-A841-4AC5-8596-E41326EC1069}" dt="2021-11-08T17:54:24.484" v="4470" actId="20577"/>
        <pc:sldMkLst>
          <pc:docMk/>
          <pc:sldMk cId="4084576365" sldId="2076138620"/>
        </pc:sldMkLst>
        <pc:spChg chg="mod">
          <ac:chgData name="Reuben Bond" userId="7f300e4aafcfe080" providerId="LiveId" clId="{8A72B6E8-A841-4AC5-8596-E41326EC1069}" dt="2021-11-08T17:29:29.914" v="4431" actId="20577"/>
          <ac:spMkLst>
            <pc:docMk/>
            <pc:sldMk cId="4084576365" sldId="2076138620"/>
            <ac:spMk id="2" creationId="{5B5BBB90-B9FF-ED4A-9587-76C518C2BC9E}"/>
          </ac:spMkLst>
        </pc:spChg>
        <pc:spChg chg="mod">
          <ac:chgData name="Reuben Bond" userId="7f300e4aafcfe080" providerId="LiveId" clId="{8A72B6E8-A841-4AC5-8596-E41326EC1069}" dt="2021-11-08T17:54:24.484" v="4470" actId="20577"/>
          <ac:spMkLst>
            <pc:docMk/>
            <pc:sldMk cId="4084576365" sldId="2076138620"/>
            <ac:spMk id="3" creationId="{395CC549-1EA2-8B4A-ADC1-C00428D83849}"/>
          </ac:spMkLst>
        </pc:spChg>
      </pc:sldChg>
      <pc:sldChg chg="modSp add mod">
        <pc:chgData name="Reuben Bond" userId="7f300e4aafcfe080" providerId="LiveId" clId="{8A72B6E8-A841-4AC5-8596-E41326EC1069}" dt="2021-11-08T17:30:26.260" v="4451" actId="207"/>
        <pc:sldMkLst>
          <pc:docMk/>
          <pc:sldMk cId="2276282809" sldId="2076138621"/>
        </pc:sldMkLst>
        <pc:spChg chg="mod">
          <ac:chgData name="Reuben Bond" userId="7f300e4aafcfe080" providerId="LiveId" clId="{8A72B6E8-A841-4AC5-8596-E41326EC1069}" dt="2021-11-08T17:29:59.850" v="4448" actId="20577"/>
          <ac:spMkLst>
            <pc:docMk/>
            <pc:sldMk cId="2276282809" sldId="2076138621"/>
            <ac:spMk id="2" creationId="{5B5BBB90-B9FF-ED4A-9587-76C518C2BC9E}"/>
          </ac:spMkLst>
        </pc:spChg>
        <pc:spChg chg="mod">
          <ac:chgData name="Reuben Bond" userId="7f300e4aafcfe080" providerId="LiveId" clId="{8A72B6E8-A841-4AC5-8596-E41326EC1069}" dt="2021-11-08T17:30:26.260" v="4451" actId="207"/>
          <ac:spMkLst>
            <pc:docMk/>
            <pc:sldMk cId="2276282809" sldId="2076138621"/>
            <ac:spMk id="3" creationId="{395CC549-1EA2-8B4A-ADC1-C00428D83849}"/>
          </ac:spMkLst>
        </pc:spChg>
      </pc:sldChg>
      <pc:sldChg chg="addSp modSp new mod">
        <pc:chgData name="Reuben Bond" userId="7f300e4aafcfe080" providerId="LiveId" clId="{8A72B6E8-A841-4AC5-8596-E41326EC1069}" dt="2021-11-08T17:56:28.262" v="4510" actId="1076"/>
        <pc:sldMkLst>
          <pc:docMk/>
          <pc:sldMk cId="4017943468" sldId="2076138622"/>
        </pc:sldMkLst>
        <pc:spChg chg="add mod">
          <ac:chgData name="Reuben Bond" userId="7f300e4aafcfe080" providerId="LiveId" clId="{8A72B6E8-A841-4AC5-8596-E41326EC1069}" dt="2021-11-08T17:56:28.262" v="4510" actId="1076"/>
          <ac:spMkLst>
            <pc:docMk/>
            <pc:sldMk cId="4017943468" sldId="2076138622"/>
            <ac:spMk id="4" creationId="{736ABF99-E17A-45FF-9FDA-827C91A78B75}"/>
          </ac:spMkLst>
        </pc:spChg>
      </pc:sldChg>
      <pc:sldChg chg="modSp new mod ord">
        <pc:chgData name="Reuben Bond" userId="7f300e4aafcfe080" providerId="LiveId" clId="{8A72B6E8-A841-4AC5-8596-E41326EC1069}" dt="2021-11-10T22:46:52.539" v="5459"/>
        <pc:sldMkLst>
          <pc:docMk/>
          <pc:sldMk cId="3422197079" sldId="2076138623"/>
        </pc:sldMkLst>
        <pc:spChg chg="mod">
          <ac:chgData name="Reuben Bond" userId="7f300e4aafcfe080" providerId="LiveId" clId="{8A72B6E8-A841-4AC5-8596-E41326EC1069}" dt="2021-11-08T17:56:50.909" v="4565" actId="20577"/>
          <ac:spMkLst>
            <pc:docMk/>
            <pc:sldMk cId="3422197079" sldId="2076138623"/>
            <ac:spMk id="2" creationId="{D9EB3A18-B885-46DA-A9D8-AAA89D2F4909}"/>
          </ac:spMkLst>
        </pc:spChg>
        <pc:spChg chg="mod">
          <ac:chgData name="Reuben Bond" userId="7f300e4aafcfe080" providerId="LiveId" clId="{8A72B6E8-A841-4AC5-8596-E41326EC1069}" dt="2021-11-08T20:02:09.694" v="4838" actId="20577"/>
          <ac:spMkLst>
            <pc:docMk/>
            <pc:sldMk cId="3422197079" sldId="2076138623"/>
            <ac:spMk id="3" creationId="{57F1B8B3-9602-4E0F-B35A-1FA912A330A1}"/>
          </ac:spMkLst>
        </pc:spChg>
      </pc:sldChg>
      <pc:sldChg chg="addSp delSp modSp new mod ord">
        <pc:chgData name="Reuben Bond" userId="7f300e4aafcfe080" providerId="LiveId" clId="{8A72B6E8-A841-4AC5-8596-E41326EC1069}" dt="2021-11-10T22:46:52.539" v="5459"/>
        <pc:sldMkLst>
          <pc:docMk/>
          <pc:sldMk cId="1023803723" sldId="2076138624"/>
        </pc:sldMkLst>
        <pc:spChg chg="del">
          <ac:chgData name="Reuben Bond" userId="7f300e4aafcfe080" providerId="LiveId" clId="{8A72B6E8-A841-4AC5-8596-E41326EC1069}" dt="2021-11-08T21:45:26.756" v="4843" actId="478"/>
          <ac:spMkLst>
            <pc:docMk/>
            <pc:sldMk cId="1023803723" sldId="2076138624"/>
            <ac:spMk id="2" creationId="{35ADFE16-F702-4028-933F-60C3FA4B6914}"/>
          </ac:spMkLst>
        </pc:spChg>
        <pc:spChg chg="del">
          <ac:chgData name="Reuben Bond" userId="7f300e4aafcfe080" providerId="LiveId" clId="{8A72B6E8-A841-4AC5-8596-E41326EC1069}" dt="2021-11-08T21:45:23.994" v="4842" actId="478"/>
          <ac:spMkLst>
            <pc:docMk/>
            <pc:sldMk cId="1023803723" sldId="2076138624"/>
            <ac:spMk id="3" creationId="{5D0687AB-90EF-4DB2-9A7A-B1ACE0B27C7B}"/>
          </ac:spMkLst>
        </pc:spChg>
        <pc:spChg chg="add mod">
          <ac:chgData name="Reuben Bond" userId="7f300e4aafcfe080" providerId="LiveId" clId="{8A72B6E8-A841-4AC5-8596-E41326EC1069}" dt="2021-11-08T22:35:28.797" v="5277" actId="12788"/>
          <ac:spMkLst>
            <pc:docMk/>
            <pc:sldMk cId="1023803723" sldId="2076138624"/>
            <ac:spMk id="26" creationId="{AAC556B5-0527-4162-B894-ABC519A45C89}"/>
          </ac:spMkLst>
        </pc:spChg>
        <pc:spChg chg="add mod topLvl">
          <ac:chgData name="Reuben Bond" userId="7f300e4aafcfe080" providerId="LiveId" clId="{8A72B6E8-A841-4AC5-8596-E41326EC1069}" dt="2021-11-08T22:28:45.036" v="5187" actId="1076"/>
          <ac:spMkLst>
            <pc:docMk/>
            <pc:sldMk cId="1023803723" sldId="2076138624"/>
            <ac:spMk id="28" creationId="{910F26A6-795E-45FD-93BE-0805B29F3BA2}"/>
          </ac:spMkLst>
        </pc:spChg>
        <pc:spChg chg="add mod">
          <ac:chgData name="Reuben Bond" userId="7f300e4aafcfe080" providerId="LiveId" clId="{8A72B6E8-A841-4AC5-8596-E41326EC1069}" dt="2021-11-08T22:22:44.088" v="5064" actId="12788"/>
          <ac:spMkLst>
            <pc:docMk/>
            <pc:sldMk cId="1023803723" sldId="2076138624"/>
            <ac:spMk id="30" creationId="{375A2ECE-095F-46AD-8708-DB08557544A7}"/>
          </ac:spMkLst>
        </pc:spChg>
        <pc:spChg chg="add mod">
          <ac:chgData name="Reuben Bond" userId="7f300e4aafcfe080" providerId="LiveId" clId="{8A72B6E8-A841-4AC5-8596-E41326EC1069}" dt="2021-11-08T22:21:36.095" v="5048" actId="12788"/>
          <ac:spMkLst>
            <pc:docMk/>
            <pc:sldMk cId="1023803723" sldId="2076138624"/>
            <ac:spMk id="32" creationId="{A3848BFC-28C4-47BE-A25B-FC3DF9BFBD23}"/>
          </ac:spMkLst>
        </pc:spChg>
        <pc:spChg chg="add mod">
          <ac:chgData name="Reuben Bond" userId="7f300e4aafcfe080" providerId="LiveId" clId="{8A72B6E8-A841-4AC5-8596-E41326EC1069}" dt="2021-11-08T22:22:14.712" v="5056" actId="12788"/>
          <ac:spMkLst>
            <pc:docMk/>
            <pc:sldMk cId="1023803723" sldId="2076138624"/>
            <ac:spMk id="34" creationId="{96790098-48B6-49B4-A65C-54B47DB0F56E}"/>
          </ac:spMkLst>
        </pc:spChg>
        <pc:spChg chg="add mod">
          <ac:chgData name="Reuben Bond" userId="7f300e4aafcfe080" providerId="LiveId" clId="{8A72B6E8-A841-4AC5-8596-E41326EC1069}" dt="2021-11-08T22:23:04.598" v="5077" actId="20577"/>
          <ac:spMkLst>
            <pc:docMk/>
            <pc:sldMk cId="1023803723" sldId="2076138624"/>
            <ac:spMk id="36" creationId="{B3D528BE-6BBF-462C-BDA9-BE6981990BF0}"/>
          </ac:spMkLst>
        </pc:spChg>
        <pc:spChg chg="add mod">
          <ac:chgData name="Reuben Bond" userId="7f300e4aafcfe080" providerId="LiveId" clId="{8A72B6E8-A841-4AC5-8596-E41326EC1069}" dt="2021-11-08T22:24:40.197" v="5099" actId="1035"/>
          <ac:spMkLst>
            <pc:docMk/>
            <pc:sldMk cId="1023803723" sldId="2076138624"/>
            <ac:spMk id="38" creationId="{1A08D101-EACD-486F-A715-AA967C61834B}"/>
          </ac:spMkLst>
        </pc:spChg>
        <pc:spChg chg="add mod">
          <ac:chgData name="Reuben Bond" userId="7f300e4aafcfe080" providerId="LiveId" clId="{8A72B6E8-A841-4AC5-8596-E41326EC1069}" dt="2021-11-08T22:29:06.083" v="5201" actId="1035"/>
          <ac:spMkLst>
            <pc:docMk/>
            <pc:sldMk cId="1023803723" sldId="2076138624"/>
            <ac:spMk id="61" creationId="{E18FBF54-3337-450E-AED3-ADD8D058C1E5}"/>
          </ac:spMkLst>
        </pc:spChg>
        <pc:spChg chg="add del mod">
          <ac:chgData name="Reuben Bond" userId="7f300e4aafcfe080" providerId="LiveId" clId="{8A72B6E8-A841-4AC5-8596-E41326EC1069}" dt="2021-11-08T22:34:18.722" v="5256" actId="478"/>
          <ac:spMkLst>
            <pc:docMk/>
            <pc:sldMk cId="1023803723" sldId="2076138624"/>
            <ac:spMk id="91" creationId="{7F135416-67F8-4796-A893-1BAEAF86CF5E}"/>
          </ac:spMkLst>
        </pc:spChg>
        <pc:spChg chg="add del mod">
          <ac:chgData name="Reuben Bond" userId="7f300e4aafcfe080" providerId="LiveId" clId="{8A72B6E8-A841-4AC5-8596-E41326EC1069}" dt="2021-11-08T22:34:39.571" v="5266" actId="478"/>
          <ac:spMkLst>
            <pc:docMk/>
            <pc:sldMk cId="1023803723" sldId="2076138624"/>
            <ac:spMk id="92" creationId="{0D876522-3E03-4FBD-A84D-B04A42CB09E7}"/>
          </ac:spMkLst>
        </pc:spChg>
        <pc:spChg chg="add mod">
          <ac:chgData name="Reuben Bond" userId="7f300e4aafcfe080" providerId="LiveId" clId="{8A72B6E8-A841-4AC5-8596-E41326EC1069}" dt="2021-11-08T22:38:34.941" v="5360" actId="12788"/>
          <ac:spMkLst>
            <pc:docMk/>
            <pc:sldMk cId="1023803723" sldId="2076138624"/>
            <ac:spMk id="102" creationId="{7244373F-23AD-4132-A70F-DB52508F3C15}"/>
          </ac:spMkLst>
        </pc:spChg>
        <pc:spChg chg="add mod">
          <ac:chgData name="Reuben Bond" userId="7f300e4aafcfe080" providerId="LiveId" clId="{8A72B6E8-A841-4AC5-8596-E41326EC1069}" dt="2021-11-08T22:38:47.798" v="5363" actId="12788"/>
          <ac:spMkLst>
            <pc:docMk/>
            <pc:sldMk cId="1023803723" sldId="2076138624"/>
            <ac:spMk id="104" creationId="{B1F6BB94-FA6A-4B1F-94B1-4360782E9D4D}"/>
          </ac:spMkLst>
        </pc:spChg>
        <pc:spChg chg="add mod">
          <ac:chgData name="Reuben Bond" userId="7f300e4aafcfe080" providerId="LiveId" clId="{8A72B6E8-A841-4AC5-8596-E41326EC1069}" dt="2021-11-08T22:38:24.322" v="5358" actId="12788"/>
          <ac:spMkLst>
            <pc:docMk/>
            <pc:sldMk cId="1023803723" sldId="2076138624"/>
            <ac:spMk id="107" creationId="{037FC7D2-8C00-414B-92BA-EDBEF439604C}"/>
          </ac:spMkLst>
        </pc:spChg>
        <pc:spChg chg="add del">
          <ac:chgData name="Reuben Bond" userId="7f300e4aafcfe080" providerId="LiveId" clId="{8A72B6E8-A841-4AC5-8596-E41326EC1069}" dt="2021-11-08T22:39:37.009" v="5369" actId="478"/>
          <ac:spMkLst>
            <pc:docMk/>
            <pc:sldMk cId="1023803723" sldId="2076138624"/>
            <ac:spMk id="111" creationId="{6718274F-AA34-41D4-93CD-460DA08C9575}"/>
          </ac:spMkLst>
        </pc:spChg>
        <pc:spChg chg="add del mod">
          <ac:chgData name="Reuben Bond" userId="7f300e4aafcfe080" providerId="LiveId" clId="{8A72B6E8-A841-4AC5-8596-E41326EC1069}" dt="2021-11-08T22:40:12.853" v="5387" actId="478"/>
          <ac:spMkLst>
            <pc:docMk/>
            <pc:sldMk cId="1023803723" sldId="2076138624"/>
            <ac:spMk id="112" creationId="{E64D0CB0-8A09-461E-9DB6-D9E9C1282EB4}"/>
          </ac:spMkLst>
        </pc:spChg>
        <pc:spChg chg="add">
          <ac:chgData name="Reuben Bond" userId="7f300e4aafcfe080" providerId="LiveId" clId="{8A72B6E8-A841-4AC5-8596-E41326EC1069}" dt="2021-11-08T22:40:41.236" v="5388" actId="767"/>
          <ac:spMkLst>
            <pc:docMk/>
            <pc:sldMk cId="1023803723" sldId="2076138624"/>
            <ac:spMk id="113" creationId="{F382078E-5AC3-4F8C-BEA2-32CDDC939AD1}"/>
          </ac:spMkLst>
        </pc:spChg>
        <pc:grpChg chg="add mod">
          <ac:chgData name="Reuben Bond" userId="7f300e4aafcfe080" providerId="LiveId" clId="{8A72B6E8-A841-4AC5-8596-E41326EC1069}" dt="2021-11-08T22:35:11.682" v="5272" actId="1076"/>
          <ac:grpSpMkLst>
            <pc:docMk/>
            <pc:sldMk cId="1023803723" sldId="2076138624"/>
            <ac:grpSpMk id="39" creationId="{8C097E26-E7A2-4021-8B84-BC405D13E0E3}"/>
          </ac:grpSpMkLst>
        </pc:grpChg>
        <pc:grpChg chg="add mod">
          <ac:chgData name="Reuben Bond" userId="7f300e4aafcfe080" providerId="LiveId" clId="{8A72B6E8-A841-4AC5-8596-E41326EC1069}" dt="2021-11-08T22:37:04.002" v="5281" actId="1076"/>
          <ac:grpSpMkLst>
            <pc:docMk/>
            <pc:sldMk cId="1023803723" sldId="2076138624"/>
            <ac:grpSpMk id="40" creationId="{4D7FD8E4-5FC1-44ED-B5D9-7F9D4E25E5D5}"/>
          </ac:grpSpMkLst>
        </pc:grpChg>
        <pc:grpChg chg="add mod">
          <ac:chgData name="Reuben Bond" userId="7f300e4aafcfe080" providerId="LiveId" clId="{8A72B6E8-A841-4AC5-8596-E41326EC1069}" dt="2021-11-08T22:35:01.881" v="5268" actId="1076"/>
          <ac:grpSpMkLst>
            <pc:docMk/>
            <pc:sldMk cId="1023803723" sldId="2076138624"/>
            <ac:grpSpMk id="41" creationId="{80ECC0A8-17BC-4757-9ACC-A38D085980E7}"/>
          </ac:grpSpMkLst>
        </pc:grpChg>
        <pc:grpChg chg="add del mod">
          <ac:chgData name="Reuben Bond" userId="7f300e4aafcfe080" providerId="LiveId" clId="{8A72B6E8-A841-4AC5-8596-E41326EC1069}" dt="2021-11-08T22:28:06.315" v="5142" actId="165"/>
          <ac:grpSpMkLst>
            <pc:docMk/>
            <pc:sldMk cId="1023803723" sldId="2076138624"/>
            <ac:grpSpMk id="42" creationId="{521B5E4E-6A14-47A2-A5B7-6A70B636EA65}"/>
          </ac:grpSpMkLst>
        </pc:grpChg>
        <pc:grpChg chg="add">
          <ac:chgData name="Reuben Bond" userId="7f300e4aafcfe080" providerId="LiveId" clId="{8A72B6E8-A841-4AC5-8596-E41326EC1069}" dt="2021-11-08T22:22:46.201" v="5065" actId="164"/>
          <ac:grpSpMkLst>
            <pc:docMk/>
            <pc:sldMk cId="1023803723" sldId="2076138624"/>
            <ac:grpSpMk id="43" creationId="{BE9477BF-2AC1-4F29-BACD-1A08D32B914D}"/>
          </ac:grpSpMkLst>
        </pc:grpChg>
        <pc:grpChg chg="add mod">
          <ac:chgData name="Reuben Bond" userId="7f300e4aafcfe080" providerId="LiveId" clId="{8A72B6E8-A841-4AC5-8596-E41326EC1069}" dt="2021-11-08T22:25:14.533" v="5108" actId="1076"/>
          <ac:grpSpMkLst>
            <pc:docMk/>
            <pc:sldMk cId="1023803723" sldId="2076138624"/>
            <ac:grpSpMk id="44" creationId="{9969C20F-F052-432C-B435-9657A755DD7A}"/>
          </ac:grpSpMkLst>
        </pc:grpChg>
        <pc:grpChg chg="add mod">
          <ac:chgData name="Reuben Bond" userId="7f300e4aafcfe080" providerId="LiveId" clId="{8A72B6E8-A841-4AC5-8596-E41326EC1069}" dt="2021-11-08T22:37:04.002" v="5281" actId="1076"/>
          <ac:grpSpMkLst>
            <pc:docMk/>
            <pc:sldMk cId="1023803723" sldId="2076138624"/>
            <ac:grpSpMk id="59" creationId="{4FB550CB-B493-4A72-9F29-31EE4FC97B83}"/>
          </ac:grpSpMkLst>
        </pc:grpChg>
        <pc:grpChg chg="add mod">
          <ac:chgData name="Reuben Bond" userId="7f300e4aafcfe080" providerId="LiveId" clId="{8A72B6E8-A841-4AC5-8596-E41326EC1069}" dt="2021-11-08T22:37:04.002" v="5281" actId="1076"/>
          <ac:grpSpMkLst>
            <pc:docMk/>
            <pc:sldMk cId="1023803723" sldId="2076138624"/>
            <ac:grpSpMk id="62" creationId="{CC8A7E8F-DA26-48B9-AB1C-D0547FAEE7F1}"/>
          </ac:grpSpMkLst>
        </pc:grpChg>
        <pc:grpChg chg="add">
          <ac:chgData name="Reuben Bond" userId="7f300e4aafcfe080" providerId="LiveId" clId="{8A72B6E8-A841-4AC5-8596-E41326EC1069}" dt="2021-11-08T22:35:30.454" v="5278" actId="164"/>
          <ac:grpSpMkLst>
            <pc:docMk/>
            <pc:sldMk cId="1023803723" sldId="2076138624"/>
            <ac:grpSpMk id="96" creationId="{FA49B295-F0C9-4C28-8854-C1D27FF365F3}"/>
          </ac:grpSpMkLst>
        </pc:grpChg>
        <pc:grpChg chg="add">
          <ac:chgData name="Reuben Bond" userId="7f300e4aafcfe080" providerId="LiveId" clId="{8A72B6E8-A841-4AC5-8596-E41326EC1069}" dt="2021-11-08T22:38:29.315" v="5359" actId="164"/>
          <ac:grpSpMkLst>
            <pc:docMk/>
            <pc:sldMk cId="1023803723" sldId="2076138624"/>
            <ac:grpSpMk id="108" creationId="{94CC121A-105E-4EE7-B882-A6AF5CF03D7E}"/>
          </ac:grpSpMkLst>
        </pc:grpChg>
        <pc:grpChg chg="add mod">
          <ac:chgData name="Reuben Bond" userId="7f300e4aafcfe080" providerId="LiveId" clId="{8A72B6E8-A841-4AC5-8596-E41326EC1069}" dt="2021-11-08T22:38:53.680" v="5365" actId="1076"/>
          <ac:grpSpMkLst>
            <pc:docMk/>
            <pc:sldMk cId="1023803723" sldId="2076138624"/>
            <ac:grpSpMk id="109" creationId="{4F76CAEC-7BF8-4333-9659-8D26D2896104}"/>
          </ac:grpSpMkLst>
        </pc:grpChg>
        <pc:grpChg chg="add mod">
          <ac:chgData name="Reuben Bond" userId="7f300e4aafcfe080" providerId="LiveId" clId="{8A72B6E8-A841-4AC5-8596-E41326EC1069}" dt="2021-11-08T22:38:55.618" v="5366" actId="1076"/>
          <ac:grpSpMkLst>
            <pc:docMk/>
            <pc:sldMk cId="1023803723" sldId="2076138624"/>
            <ac:grpSpMk id="110" creationId="{1C6855BF-E63C-4A09-81A2-0A0E047BF1B4}"/>
          </ac:grpSpMkLst>
        </pc:grpChg>
        <pc:picChg chg="add mod">
          <ac:chgData name="Reuben Bond" userId="7f300e4aafcfe080" providerId="LiveId" clId="{8A72B6E8-A841-4AC5-8596-E41326EC1069}" dt="2021-11-08T22:16:00.919" v="4876" actId="1076"/>
          <ac:picMkLst>
            <pc:docMk/>
            <pc:sldMk cId="1023803723" sldId="2076138624"/>
            <ac:picMk id="5" creationId="{72C74C2D-C909-44FB-BEAF-EC34C556E9CB}"/>
          </ac:picMkLst>
        </pc:picChg>
        <pc:picChg chg="add mod">
          <ac:chgData name="Reuben Bond" userId="7f300e4aafcfe080" providerId="LiveId" clId="{8A72B6E8-A841-4AC5-8596-E41326EC1069}" dt="2021-11-08T22:22:14.712" v="5056" actId="12788"/>
          <ac:picMkLst>
            <pc:docMk/>
            <pc:sldMk cId="1023803723" sldId="2076138624"/>
            <ac:picMk id="7" creationId="{14FF3796-6372-4897-9D1D-EB682B8AFB05}"/>
          </ac:picMkLst>
        </pc:picChg>
        <pc:picChg chg="add mod topLvl">
          <ac:chgData name="Reuben Bond" userId="7f300e4aafcfe080" providerId="LiveId" clId="{8A72B6E8-A841-4AC5-8596-E41326EC1069}" dt="2021-11-08T22:28:59.724" v="5196" actId="12788"/>
          <ac:picMkLst>
            <pc:docMk/>
            <pc:sldMk cId="1023803723" sldId="2076138624"/>
            <ac:picMk id="9" creationId="{FE995252-4549-40C4-9110-B3EE30D7CE2F}"/>
          </ac:picMkLst>
        </pc:picChg>
        <pc:picChg chg="add mod">
          <ac:chgData name="Reuben Bond" userId="7f300e4aafcfe080" providerId="LiveId" clId="{8A72B6E8-A841-4AC5-8596-E41326EC1069}" dt="2021-11-08T22:22:44.088" v="5064" actId="12788"/>
          <ac:picMkLst>
            <pc:docMk/>
            <pc:sldMk cId="1023803723" sldId="2076138624"/>
            <ac:picMk id="11" creationId="{89E06257-73C3-4CA9-85E0-C6970908FA93}"/>
          </ac:picMkLst>
        </pc:picChg>
        <pc:picChg chg="add mod">
          <ac:chgData name="Reuben Bond" userId="7f300e4aafcfe080" providerId="LiveId" clId="{8A72B6E8-A841-4AC5-8596-E41326EC1069}" dt="2021-11-08T22:24:32.936" v="5080" actId="12788"/>
          <ac:picMkLst>
            <pc:docMk/>
            <pc:sldMk cId="1023803723" sldId="2076138624"/>
            <ac:picMk id="13" creationId="{406F76D6-2735-4526-858F-98711DD23C3E}"/>
          </ac:picMkLst>
        </pc:picChg>
        <pc:picChg chg="add mod">
          <ac:chgData name="Reuben Bond" userId="7f300e4aafcfe080" providerId="LiveId" clId="{8A72B6E8-A841-4AC5-8596-E41326EC1069}" dt="2021-11-08T22:15:58.834" v="4875" actId="1076"/>
          <ac:picMkLst>
            <pc:docMk/>
            <pc:sldMk cId="1023803723" sldId="2076138624"/>
            <ac:picMk id="15" creationId="{A3605924-CFED-4A53-8ED4-E261F8B56096}"/>
          </ac:picMkLst>
        </pc:picChg>
        <pc:picChg chg="add mod">
          <ac:chgData name="Reuben Bond" userId="7f300e4aafcfe080" providerId="LiveId" clId="{8A72B6E8-A841-4AC5-8596-E41326EC1069}" dt="2021-11-08T22:15:55.967" v="4874" actId="1076"/>
          <ac:picMkLst>
            <pc:docMk/>
            <pc:sldMk cId="1023803723" sldId="2076138624"/>
            <ac:picMk id="17" creationId="{736D84AB-C9D3-4C94-9CDB-9C4860A7755C}"/>
          </ac:picMkLst>
        </pc:picChg>
        <pc:picChg chg="add mod">
          <ac:chgData name="Reuben Bond" userId="7f300e4aafcfe080" providerId="LiveId" clId="{8A72B6E8-A841-4AC5-8596-E41326EC1069}" dt="2021-11-08T22:20:55.376" v="5023" actId="1076"/>
          <ac:picMkLst>
            <pc:docMk/>
            <pc:sldMk cId="1023803723" sldId="2076138624"/>
            <ac:picMk id="19" creationId="{45673163-361B-448D-BB26-A65D7BE7FFEB}"/>
          </ac:picMkLst>
        </pc:picChg>
        <pc:picChg chg="add mod">
          <ac:chgData name="Reuben Bond" userId="7f300e4aafcfe080" providerId="LiveId" clId="{8A72B6E8-A841-4AC5-8596-E41326EC1069}" dt="2021-11-08T22:35:13.403" v="5273" actId="1076"/>
          <ac:picMkLst>
            <pc:docMk/>
            <pc:sldMk cId="1023803723" sldId="2076138624"/>
            <ac:picMk id="21" creationId="{AF085174-8C92-4D4E-A19E-0906A155BE5E}"/>
          </ac:picMkLst>
        </pc:picChg>
        <pc:picChg chg="add mod">
          <ac:chgData name="Reuben Bond" userId="7f300e4aafcfe080" providerId="LiveId" clId="{8A72B6E8-A841-4AC5-8596-E41326EC1069}" dt="2021-11-08T22:21:36.095" v="5048" actId="12788"/>
          <ac:picMkLst>
            <pc:docMk/>
            <pc:sldMk cId="1023803723" sldId="2076138624"/>
            <ac:picMk id="23" creationId="{DDBA5DA6-D377-47FE-ACA9-EEB14E6B4A02}"/>
          </ac:picMkLst>
        </pc:picChg>
        <pc:picChg chg="add mod">
          <ac:chgData name="Reuben Bond" userId="7f300e4aafcfe080" providerId="LiveId" clId="{8A72B6E8-A841-4AC5-8596-E41326EC1069}" dt="2021-11-08T22:35:28.797" v="5277" actId="12788"/>
          <ac:picMkLst>
            <pc:docMk/>
            <pc:sldMk cId="1023803723" sldId="2076138624"/>
            <ac:picMk id="25" creationId="{BE948A2F-4EBD-4B34-B437-DB3F808287AF}"/>
          </ac:picMkLst>
        </pc:picChg>
        <pc:picChg chg="add mod">
          <ac:chgData name="Reuben Bond" userId="7f300e4aafcfe080" providerId="LiveId" clId="{8A72B6E8-A841-4AC5-8596-E41326EC1069}" dt="2021-11-08T22:28:31.828" v="5183" actId="1036"/>
          <ac:picMkLst>
            <pc:docMk/>
            <pc:sldMk cId="1023803723" sldId="2076138624"/>
            <ac:picMk id="54" creationId="{2E92FB1F-1F10-4F6B-9667-FAAF6AB70D5C}"/>
          </ac:picMkLst>
        </pc:picChg>
        <pc:picChg chg="add mod">
          <ac:chgData name="Reuben Bond" userId="7f300e4aafcfe080" providerId="LiveId" clId="{8A72B6E8-A841-4AC5-8596-E41326EC1069}" dt="2021-11-08T22:38:47.798" v="5363" actId="12788"/>
          <ac:picMkLst>
            <pc:docMk/>
            <pc:sldMk cId="1023803723" sldId="2076138624"/>
            <ac:picMk id="84" creationId="{AE9E4947-24B5-48CA-83AE-BB712EB8DD4F}"/>
          </ac:picMkLst>
        </pc:picChg>
        <pc:picChg chg="add mod">
          <ac:chgData name="Reuben Bond" userId="7f300e4aafcfe080" providerId="LiveId" clId="{8A72B6E8-A841-4AC5-8596-E41326EC1069}" dt="2021-11-08T22:38:24.322" v="5358" actId="12788"/>
          <ac:picMkLst>
            <pc:docMk/>
            <pc:sldMk cId="1023803723" sldId="2076138624"/>
            <ac:picMk id="86" creationId="{0C6305C6-5710-4E33-A9EE-20C0D0194334}"/>
          </ac:picMkLst>
        </pc:picChg>
        <pc:picChg chg="add mod">
          <ac:chgData name="Reuben Bond" userId="7f300e4aafcfe080" providerId="LiveId" clId="{8A72B6E8-A841-4AC5-8596-E41326EC1069}" dt="2021-11-08T22:38:34.941" v="5360" actId="12788"/>
          <ac:picMkLst>
            <pc:docMk/>
            <pc:sldMk cId="1023803723" sldId="2076138624"/>
            <ac:picMk id="100" creationId="{6A72B2C7-D873-4677-BFF8-A08CA04484C8}"/>
          </ac:picMkLst>
        </pc:picChg>
        <pc:cxnChg chg="add del mod">
          <ac:chgData name="Reuben Bond" userId="7f300e4aafcfe080" providerId="LiveId" clId="{8A72B6E8-A841-4AC5-8596-E41326EC1069}" dt="2021-11-08T22:25:39.637" v="5111" actId="478"/>
          <ac:cxnSpMkLst>
            <pc:docMk/>
            <pc:sldMk cId="1023803723" sldId="2076138624"/>
            <ac:cxnSpMk id="46" creationId="{EABF6556-8CD4-4B66-9686-F4D5D80DAF4E}"/>
          </ac:cxnSpMkLst>
        </pc:cxnChg>
        <pc:cxnChg chg="add mod">
          <ac:chgData name="Reuben Bond" userId="7f300e4aafcfe080" providerId="LiveId" clId="{8A72B6E8-A841-4AC5-8596-E41326EC1069}" dt="2021-11-08T22:37:04.002" v="5281" actId="1076"/>
          <ac:cxnSpMkLst>
            <pc:docMk/>
            <pc:sldMk cId="1023803723" sldId="2076138624"/>
            <ac:cxnSpMk id="48" creationId="{C8D97233-3B1C-4D87-80AB-59C0B1C994A7}"/>
          </ac:cxnSpMkLst>
        </pc:cxnChg>
        <pc:cxnChg chg="add mod">
          <ac:chgData name="Reuben Bond" userId="7f300e4aafcfe080" providerId="LiveId" clId="{8A72B6E8-A841-4AC5-8596-E41326EC1069}" dt="2021-11-08T22:37:04.002" v="5281" actId="1076"/>
          <ac:cxnSpMkLst>
            <pc:docMk/>
            <pc:sldMk cId="1023803723" sldId="2076138624"/>
            <ac:cxnSpMk id="50" creationId="{BAF16B6F-0D64-48EC-863D-C2AF7883B180}"/>
          </ac:cxnSpMkLst>
        </pc:cxnChg>
        <pc:cxnChg chg="add mod">
          <ac:chgData name="Reuben Bond" userId="7f300e4aafcfe080" providerId="LiveId" clId="{8A72B6E8-A841-4AC5-8596-E41326EC1069}" dt="2021-11-08T22:37:04.002" v="5281" actId="1076"/>
          <ac:cxnSpMkLst>
            <pc:docMk/>
            <pc:sldMk cId="1023803723" sldId="2076138624"/>
            <ac:cxnSpMk id="64" creationId="{545171E6-8E00-4881-BAA6-65AC35DBC8EB}"/>
          </ac:cxnSpMkLst>
        </pc:cxnChg>
        <pc:cxnChg chg="add mod">
          <ac:chgData name="Reuben Bond" userId="7f300e4aafcfe080" providerId="LiveId" clId="{8A72B6E8-A841-4AC5-8596-E41326EC1069}" dt="2021-11-08T22:37:04.002" v="5281" actId="1076"/>
          <ac:cxnSpMkLst>
            <pc:docMk/>
            <pc:sldMk cId="1023803723" sldId="2076138624"/>
            <ac:cxnSpMk id="68" creationId="{A484784B-D90D-4362-88EA-F00D4FC7D0F1}"/>
          </ac:cxnSpMkLst>
        </pc:cxnChg>
        <pc:cxnChg chg="add mod">
          <ac:chgData name="Reuben Bond" userId="7f300e4aafcfe080" providerId="LiveId" clId="{8A72B6E8-A841-4AC5-8596-E41326EC1069}" dt="2021-11-08T22:37:04.002" v="5281" actId="1076"/>
          <ac:cxnSpMkLst>
            <pc:docMk/>
            <pc:sldMk cId="1023803723" sldId="2076138624"/>
            <ac:cxnSpMk id="72" creationId="{043C032C-073D-454C-A2B5-DE646138FCBF}"/>
          </ac:cxnSpMkLst>
        </pc:cxnChg>
        <pc:cxnChg chg="add mod">
          <ac:chgData name="Reuben Bond" userId="7f300e4aafcfe080" providerId="LiveId" clId="{8A72B6E8-A841-4AC5-8596-E41326EC1069}" dt="2021-11-08T22:41:55.945" v="5389" actId="14100"/>
          <ac:cxnSpMkLst>
            <pc:docMk/>
            <pc:sldMk cId="1023803723" sldId="2076138624"/>
            <ac:cxnSpMk id="80" creationId="{6A41EF42-7D8C-4E2D-8E85-1AE865085F3E}"/>
          </ac:cxnSpMkLst>
        </pc:cxnChg>
        <pc:cxnChg chg="add mod">
          <ac:chgData name="Reuben Bond" userId="7f300e4aafcfe080" providerId="LiveId" clId="{8A72B6E8-A841-4AC5-8596-E41326EC1069}" dt="2021-11-08T22:39:05.032" v="5367" actId="1033"/>
          <ac:cxnSpMkLst>
            <pc:docMk/>
            <pc:sldMk cId="1023803723" sldId="2076138624"/>
            <ac:cxnSpMk id="88" creationId="{F976AF20-F333-4A8E-B9E4-C2E2A7DF1609}"/>
          </ac:cxnSpMkLst>
        </pc:cxnChg>
      </pc:sldChg>
      <pc:sldChg chg="ord">
        <pc:chgData name="Reuben Bond" userId="7f300e4aafcfe080" providerId="LiveId" clId="{8A72B6E8-A841-4AC5-8596-E41326EC1069}" dt="2021-11-10T23:04:06.862" v="5840"/>
        <pc:sldMkLst>
          <pc:docMk/>
          <pc:sldMk cId="1952961910" sldId="2076138625"/>
        </pc:sldMkLst>
      </pc:sldChg>
      <pc:sldChg chg="ord">
        <pc:chgData name="Reuben Bond" userId="7f300e4aafcfe080" providerId="LiveId" clId="{8A72B6E8-A841-4AC5-8596-E41326EC1069}" dt="2021-11-10T20:57:08.148" v="5391"/>
        <pc:sldMkLst>
          <pc:docMk/>
          <pc:sldMk cId="2090272024" sldId="2076138626"/>
        </pc:sldMkLst>
      </pc:sldChg>
      <pc:sldChg chg="ord">
        <pc:chgData name="Reuben Bond" userId="7f300e4aafcfe080" providerId="LiveId" clId="{8A72B6E8-A841-4AC5-8596-E41326EC1069}" dt="2021-11-10T20:57:08.148" v="5391"/>
        <pc:sldMkLst>
          <pc:docMk/>
          <pc:sldMk cId="1298803688" sldId="2076138627"/>
        </pc:sldMkLst>
      </pc:sldChg>
      <pc:sldChg chg="ord">
        <pc:chgData name="Reuben Bond" userId="7f300e4aafcfe080" providerId="LiveId" clId="{8A72B6E8-A841-4AC5-8596-E41326EC1069}" dt="2021-11-10T20:57:08.148" v="5391"/>
        <pc:sldMkLst>
          <pc:docMk/>
          <pc:sldMk cId="3028605871" sldId="2076138628"/>
        </pc:sldMkLst>
      </pc:sldChg>
      <pc:sldChg chg="ord">
        <pc:chgData name="Reuben Bond" userId="7f300e4aafcfe080" providerId="LiveId" clId="{8A72B6E8-A841-4AC5-8596-E41326EC1069}" dt="2021-11-10T20:57:08.148" v="5391"/>
        <pc:sldMkLst>
          <pc:docMk/>
          <pc:sldMk cId="3883191419" sldId="2076138629"/>
        </pc:sldMkLst>
      </pc:sldChg>
      <pc:sldChg chg="addSp delSp modSp mod">
        <pc:chgData name="Reuben Bond" userId="7f300e4aafcfe080" providerId="LiveId" clId="{8A72B6E8-A841-4AC5-8596-E41326EC1069}" dt="2021-11-10T22:55:52.778" v="5832" actId="20577"/>
        <pc:sldMkLst>
          <pc:docMk/>
          <pc:sldMk cId="4129323351" sldId="2076138631"/>
        </pc:sldMkLst>
        <pc:spChg chg="mod">
          <ac:chgData name="Reuben Bond" userId="7f300e4aafcfe080" providerId="LiveId" clId="{8A72B6E8-A841-4AC5-8596-E41326EC1069}" dt="2021-11-10T22:47:04.178" v="5469" actId="20577"/>
          <ac:spMkLst>
            <pc:docMk/>
            <pc:sldMk cId="4129323351" sldId="2076138631"/>
            <ac:spMk id="2" creationId="{8D08ED4D-BA32-42F0-9E46-504C8F5BFDDF}"/>
          </ac:spMkLst>
        </pc:spChg>
        <pc:spChg chg="mod">
          <ac:chgData name="Reuben Bond" userId="7f300e4aafcfe080" providerId="LiveId" clId="{8A72B6E8-A841-4AC5-8596-E41326EC1069}" dt="2021-11-10T22:55:52.778" v="5832" actId="20577"/>
          <ac:spMkLst>
            <pc:docMk/>
            <pc:sldMk cId="4129323351" sldId="2076138631"/>
            <ac:spMk id="3" creationId="{7FBE579C-7766-43BF-8CA8-AE2CE545F6EC}"/>
          </ac:spMkLst>
        </pc:spChg>
        <pc:picChg chg="add del">
          <ac:chgData name="Reuben Bond" userId="7f300e4aafcfe080" providerId="LiveId" clId="{8A72B6E8-A841-4AC5-8596-E41326EC1069}" dt="2021-11-10T21:47:27.680" v="5395" actId="478"/>
          <ac:picMkLst>
            <pc:docMk/>
            <pc:sldMk cId="4129323351" sldId="2076138631"/>
            <ac:picMk id="5" creationId="{08363D13-EFF5-4515-B1AF-C6F95D6DCA19}"/>
          </ac:picMkLst>
        </pc:picChg>
      </pc:sldChg>
      <pc:sldChg chg="del">
        <pc:chgData name="Reuben Bond" userId="7f300e4aafcfe080" providerId="LiveId" clId="{8A72B6E8-A841-4AC5-8596-E41326EC1069}" dt="2021-11-10T22:57:56.213" v="5833" actId="47"/>
        <pc:sldMkLst>
          <pc:docMk/>
          <pc:sldMk cId="3586573463" sldId="2076138632"/>
        </pc:sldMkLst>
      </pc:sldChg>
      <pc:sldChg chg="del">
        <pc:chgData name="Reuben Bond" userId="7f300e4aafcfe080" providerId="LiveId" clId="{8A72B6E8-A841-4AC5-8596-E41326EC1069}" dt="2021-11-10T22:57:56.213" v="5833" actId="47"/>
        <pc:sldMkLst>
          <pc:docMk/>
          <pc:sldMk cId="689113049" sldId="2076138633"/>
        </pc:sldMkLst>
      </pc:sldChg>
      <pc:sldChg chg="del">
        <pc:chgData name="Reuben Bond" userId="7f300e4aafcfe080" providerId="LiveId" clId="{8A72B6E8-A841-4AC5-8596-E41326EC1069}" dt="2021-11-10T22:57:56.213" v="5833" actId="47"/>
        <pc:sldMkLst>
          <pc:docMk/>
          <pc:sldMk cId="3134916894" sldId="2076138634"/>
        </pc:sldMkLst>
      </pc:sldChg>
      <pc:sldChg chg="addSp delSp new mod ord">
        <pc:chgData name="Reuben Bond" userId="7f300e4aafcfe080" providerId="LiveId" clId="{8A72B6E8-A841-4AC5-8596-E41326EC1069}" dt="2021-11-10T22:43:58.772" v="5405"/>
        <pc:sldMkLst>
          <pc:docMk/>
          <pc:sldMk cId="3275506144" sldId="2076138635"/>
        </pc:sldMkLst>
        <pc:spChg chg="del">
          <ac:chgData name="Reuben Bond" userId="7f300e4aafcfe080" providerId="LiveId" clId="{8A72B6E8-A841-4AC5-8596-E41326EC1069}" dt="2021-11-10T21:47:37.512" v="5398" actId="478"/>
          <ac:spMkLst>
            <pc:docMk/>
            <pc:sldMk cId="3275506144" sldId="2076138635"/>
            <ac:spMk id="2" creationId="{1C2503DE-F674-40EB-A8CE-55E3705F9B80}"/>
          </ac:spMkLst>
        </pc:spChg>
        <pc:spChg chg="del">
          <ac:chgData name="Reuben Bond" userId="7f300e4aafcfe080" providerId="LiveId" clId="{8A72B6E8-A841-4AC5-8596-E41326EC1069}" dt="2021-11-10T21:47:36.574" v="5397" actId="478"/>
          <ac:spMkLst>
            <pc:docMk/>
            <pc:sldMk cId="3275506144" sldId="2076138635"/>
            <ac:spMk id="3" creationId="{9EA3AC0C-28A2-4E5D-8E06-175E76424630}"/>
          </ac:spMkLst>
        </pc:spChg>
        <pc:picChg chg="add">
          <ac:chgData name="Reuben Bond" userId="7f300e4aafcfe080" providerId="LiveId" clId="{8A72B6E8-A841-4AC5-8596-E41326EC1069}" dt="2021-11-10T21:47:38.856" v="5399" actId="22"/>
          <ac:picMkLst>
            <pc:docMk/>
            <pc:sldMk cId="3275506144" sldId="2076138635"/>
            <ac:picMk id="5" creationId="{0D239F75-69A8-4CFC-96D2-96527D2CD334}"/>
          </ac:picMkLst>
        </pc:picChg>
      </pc:sldChg>
      <pc:sldChg chg="addSp delSp modSp new mod">
        <pc:chgData name="Reuben Bond" userId="7f300e4aafcfe080" providerId="LiveId" clId="{8A72B6E8-A841-4AC5-8596-E41326EC1069}" dt="2021-11-10T23:23:28.188" v="5847" actId="14100"/>
        <pc:sldMkLst>
          <pc:docMk/>
          <pc:sldMk cId="3736262777" sldId="2076138636"/>
        </pc:sldMkLst>
        <pc:spChg chg="del">
          <ac:chgData name="Reuben Bond" userId="7f300e4aafcfe080" providerId="LiveId" clId="{8A72B6E8-A841-4AC5-8596-E41326EC1069}" dt="2021-11-10T21:52:23.159" v="5402" actId="478"/>
          <ac:spMkLst>
            <pc:docMk/>
            <pc:sldMk cId="3736262777" sldId="2076138636"/>
            <ac:spMk id="2" creationId="{4E88084A-CDFC-4E38-B1AC-0C68E91923D6}"/>
          </ac:spMkLst>
        </pc:spChg>
        <pc:spChg chg="del">
          <ac:chgData name="Reuben Bond" userId="7f300e4aafcfe080" providerId="LiveId" clId="{8A72B6E8-A841-4AC5-8596-E41326EC1069}" dt="2021-11-10T21:52:21.855" v="5401" actId="478"/>
          <ac:spMkLst>
            <pc:docMk/>
            <pc:sldMk cId="3736262777" sldId="2076138636"/>
            <ac:spMk id="3" creationId="{8CF04F03-E18F-4691-BD98-C54FB980CDFC}"/>
          </ac:spMkLst>
        </pc:spChg>
        <pc:picChg chg="add del">
          <ac:chgData name="Reuben Bond" userId="7f300e4aafcfe080" providerId="LiveId" clId="{8A72B6E8-A841-4AC5-8596-E41326EC1069}" dt="2021-11-10T23:05:51.172" v="5841" actId="478"/>
          <ac:picMkLst>
            <pc:docMk/>
            <pc:sldMk cId="3736262777" sldId="2076138636"/>
            <ac:picMk id="5" creationId="{A7E2104A-B0E9-4F91-9338-D2085B009CC6}"/>
          </ac:picMkLst>
        </pc:picChg>
        <pc:picChg chg="add del">
          <ac:chgData name="Reuben Bond" userId="7f300e4aafcfe080" providerId="LiveId" clId="{8A72B6E8-A841-4AC5-8596-E41326EC1069}" dt="2021-11-10T23:06:47.947" v="5843" actId="478"/>
          <ac:picMkLst>
            <pc:docMk/>
            <pc:sldMk cId="3736262777" sldId="2076138636"/>
            <ac:picMk id="7" creationId="{4A65430D-5F55-4876-81E5-FBA111DFE254}"/>
          </ac:picMkLst>
        </pc:picChg>
        <pc:picChg chg="add mod">
          <ac:chgData name="Reuben Bond" userId="7f300e4aafcfe080" providerId="LiveId" clId="{8A72B6E8-A841-4AC5-8596-E41326EC1069}" dt="2021-11-10T23:23:28.188" v="5847" actId="14100"/>
          <ac:picMkLst>
            <pc:docMk/>
            <pc:sldMk cId="3736262777" sldId="2076138636"/>
            <ac:picMk id="9" creationId="{F95CD58C-23C2-4389-AF3F-FF252558F265}"/>
          </ac:picMkLst>
        </pc:picChg>
      </pc:sldChg>
      <pc:sldChg chg="addSp delSp modSp add mod ord">
        <pc:chgData name="Reuben Bond" userId="7f300e4aafcfe080" providerId="LiveId" clId="{8A72B6E8-A841-4AC5-8596-E41326EC1069}" dt="2021-11-10T22:54:31.567" v="5702" actId="22"/>
        <pc:sldMkLst>
          <pc:docMk/>
          <pc:sldMk cId="2939777190" sldId="2076138637"/>
        </pc:sldMkLst>
        <pc:picChg chg="add del mod">
          <ac:chgData name="Reuben Bond" userId="7f300e4aafcfe080" providerId="LiveId" clId="{8A72B6E8-A841-4AC5-8596-E41326EC1069}" dt="2021-11-10T22:53:34.976" v="5698" actId="478"/>
          <ac:picMkLst>
            <pc:docMk/>
            <pc:sldMk cId="2939777190" sldId="2076138637"/>
            <ac:picMk id="3" creationId="{59577CDB-08FB-48DE-9478-3D9170654F4E}"/>
          </ac:picMkLst>
        </pc:picChg>
        <pc:picChg chg="del">
          <ac:chgData name="Reuben Bond" userId="7f300e4aafcfe080" providerId="LiveId" clId="{8A72B6E8-A841-4AC5-8596-E41326EC1069}" dt="2021-11-10T22:50:29.993" v="5693" actId="478"/>
          <ac:picMkLst>
            <pc:docMk/>
            <pc:sldMk cId="2939777190" sldId="2076138637"/>
            <ac:picMk id="5" creationId="{A7E2104A-B0E9-4F91-9338-D2085B009CC6}"/>
          </ac:picMkLst>
        </pc:picChg>
        <pc:picChg chg="add del">
          <ac:chgData name="Reuben Bond" userId="7f300e4aafcfe080" providerId="LiveId" clId="{8A72B6E8-A841-4AC5-8596-E41326EC1069}" dt="2021-11-10T22:54:31.258" v="5701" actId="478"/>
          <ac:picMkLst>
            <pc:docMk/>
            <pc:sldMk cId="2939777190" sldId="2076138637"/>
            <ac:picMk id="6" creationId="{48EA24CE-C48D-49D1-BA5C-FCF02077DE12}"/>
          </ac:picMkLst>
        </pc:picChg>
        <pc:picChg chg="add">
          <ac:chgData name="Reuben Bond" userId="7f300e4aafcfe080" providerId="LiveId" clId="{8A72B6E8-A841-4AC5-8596-E41326EC1069}" dt="2021-11-10T22:54:31.567" v="5702" actId="22"/>
          <ac:picMkLst>
            <pc:docMk/>
            <pc:sldMk cId="2939777190" sldId="2076138637"/>
            <ac:picMk id="8" creationId="{1A5461C0-4C70-495D-9CEE-FD285B4CEE60}"/>
          </ac:picMkLst>
        </pc:picChg>
      </pc:sldChg>
      <pc:sldChg chg="add">
        <pc:chgData name="Reuben Bond" userId="7f300e4aafcfe080" providerId="LiveId" clId="{8A72B6E8-A841-4AC5-8596-E41326EC1069}" dt="2021-11-10T22:54:29.777" v="5700"/>
        <pc:sldMkLst>
          <pc:docMk/>
          <pc:sldMk cId="144710453" sldId="2076138638"/>
        </pc:sldMkLst>
      </pc:sldChg>
      <pc:sldChg chg="addSp delSp add mod">
        <pc:chgData name="Reuben Bond" userId="7f300e4aafcfe080" providerId="LiveId" clId="{8A72B6E8-A841-4AC5-8596-E41326EC1069}" dt="2021-11-10T23:02:34.379" v="5838" actId="22"/>
        <pc:sldMkLst>
          <pc:docMk/>
          <pc:sldMk cId="1858116588" sldId="2076138639"/>
        </pc:sldMkLst>
        <pc:picChg chg="del">
          <ac:chgData name="Reuben Bond" userId="7f300e4aafcfe080" providerId="LiveId" clId="{8A72B6E8-A841-4AC5-8596-E41326EC1069}" dt="2021-11-10T23:02:33.325" v="5837" actId="478"/>
          <ac:picMkLst>
            <pc:docMk/>
            <pc:sldMk cId="1858116588" sldId="2076138639"/>
            <ac:picMk id="3" creationId="{04863ABD-5583-4B2D-A8F0-8C0D37BD925C}"/>
          </ac:picMkLst>
        </pc:picChg>
        <pc:picChg chg="add">
          <ac:chgData name="Reuben Bond" userId="7f300e4aafcfe080" providerId="LiveId" clId="{8A72B6E8-A841-4AC5-8596-E41326EC1069}" dt="2021-11-10T23:02:34.379" v="5838" actId="22"/>
          <ac:picMkLst>
            <pc:docMk/>
            <pc:sldMk cId="1858116588" sldId="2076138639"/>
            <ac:picMk id="4" creationId="{C2F2E4C8-6795-48CC-B63F-CE8A886E1746}"/>
          </ac:picMkLst>
        </pc:picChg>
      </pc:sldChg>
    </pc:docChg>
  </pc:docChgLst>
  <pc:docChgLst>
    <pc:chgData name="Reuben Bond" userId="7f300e4aafcfe080" providerId="LiveId" clId="{C5B3CFC8-075C-4F61-AF48-133FE7BE4B76}"/>
    <pc:docChg chg="undo redo custSel addSld delSld modSld sldOrd">
      <pc:chgData name="Reuben Bond" userId="7f300e4aafcfe080" providerId="LiveId" clId="{C5B3CFC8-075C-4F61-AF48-133FE7BE4B76}" dt="2021-11-11T21:02:08.322" v="6614" actId="20577"/>
      <pc:docMkLst>
        <pc:docMk/>
      </pc:docMkLst>
      <pc:sldChg chg="modSp mod">
        <pc:chgData name="Reuben Bond" userId="7f300e4aafcfe080" providerId="LiveId" clId="{C5B3CFC8-075C-4F61-AF48-133FE7BE4B76}" dt="2021-11-06T17:22:19.109" v="1326"/>
        <pc:sldMkLst>
          <pc:docMk/>
          <pc:sldMk cId="3852120625" sldId="257"/>
        </pc:sldMkLst>
        <pc:spChg chg="mod">
          <ac:chgData name="Reuben Bond" userId="7f300e4aafcfe080" providerId="LiveId" clId="{C5B3CFC8-075C-4F61-AF48-133FE7BE4B76}" dt="2021-11-06T17:22:19.109" v="1326"/>
          <ac:spMkLst>
            <pc:docMk/>
            <pc:sldMk cId="3852120625" sldId="257"/>
            <ac:spMk id="2" creationId="{096FE8AF-C54E-8B47-969A-459B511062AA}"/>
          </ac:spMkLst>
        </pc:spChg>
        <pc:spChg chg="mod">
          <ac:chgData name="Reuben Bond" userId="7f300e4aafcfe080" providerId="LiveId" clId="{C5B3CFC8-075C-4F61-AF48-133FE7BE4B76}" dt="2021-11-06T17:22:19.109" v="1326"/>
          <ac:spMkLst>
            <pc:docMk/>
            <pc:sldMk cId="3852120625" sldId="257"/>
            <ac:spMk id="3" creationId="{0783A175-10B8-0B47-A3ED-FDEB68569CA0}"/>
          </ac:spMkLst>
        </pc:spChg>
        <pc:picChg chg="mod">
          <ac:chgData name="Reuben Bond" userId="7f300e4aafcfe080" providerId="LiveId" clId="{C5B3CFC8-075C-4F61-AF48-133FE7BE4B76}" dt="2021-11-03T20:24:52.196" v="162" actId="1076"/>
          <ac:picMkLst>
            <pc:docMk/>
            <pc:sldMk cId="3852120625" sldId="257"/>
            <ac:picMk id="8" creationId="{1EB15B65-641B-B747-9ED0-F09D51A384B2}"/>
          </ac:picMkLst>
        </pc:picChg>
      </pc:sldChg>
      <pc:sldChg chg="modSp del mod ord">
        <pc:chgData name="Reuben Bond" userId="7f300e4aafcfe080" providerId="LiveId" clId="{C5B3CFC8-075C-4F61-AF48-133FE7BE4B76}" dt="2021-11-11T04:08:50.099" v="4095" actId="47"/>
        <pc:sldMkLst>
          <pc:docMk/>
          <pc:sldMk cId="3351983227" sldId="258"/>
        </pc:sldMkLst>
        <pc:spChg chg="mod">
          <ac:chgData name="Reuben Bond" userId="7f300e4aafcfe080" providerId="LiveId" clId="{C5B3CFC8-075C-4F61-AF48-133FE7BE4B76}" dt="2021-11-10T19:32:58.414" v="2664" actId="20577"/>
          <ac:spMkLst>
            <pc:docMk/>
            <pc:sldMk cId="3351983227" sldId="258"/>
            <ac:spMk id="4" creationId="{CADD991E-767D-FE4B-82AD-96DD0E4D1BDA}"/>
          </ac:spMkLst>
        </pc:spChg>
        <pc:spChg chg="mod">
          <ac:chgData name="Reuben Bond" userId="7f300e4aafcfe080" providerId="LiveId" clId="{C5B3CFC8-075C-4F61-AF48-133FE7BE4B76}" dt="2021-11-10T19:31:50.415" v="2589" actId="20577"/>
          <ac:spMkLst>
            <pc:docMk/>
            <pc:sldMk cId="3351983227" sldId="258"/>
            <ac:spMk id="5" creationId="{187A8007-73D4-B541-917C-A5A47C426617}"/>
          </ac:spMkLst>
        </pc:spChg>
      </pc:sldChg>
      <pc:sldChg chg="modSp mod ord">
        <pc:chgData name="Reuben Bond" userId="7f300e4aafcfe080" providerId="LiveId" clId="{C5B3CFC8-075C-4F61-AF48-133FE7BE4B76}" dt="2021-11-11T03:51:25.556" v="4015"/>
        <pc:sldMkLst>
          <pc:docMk/>
          <pc:sldMk cId="1108877457" sldId="260"/>
        </pc:sldMkLst>
        <pc:spChg chg="mod">
          <ac:chgData name="Reuben Bond" userId="7f300e4aafcfe080" providerId="LiveId" clId="{C5B3CFC8-075C-4F61-AF48-133FE7BE4B76}" dt="2021-11-04T16:34:58.285" v="191" actId="20577"/>
          <ac:spMkLst>
            <pc:docMk/>
            <pc:sldMk cId="1108877457" sldId="260"/>
            <ac:spMk id="2" creationId="{5B5BBB90-B9FF-ED4A-9587-76C518C2BC9E}"/>
          </ac:spMkLst>
        </pc:spChg>
        <pc:spChg chg="mod">
          <ac:chgData name="Reuben Bond" userId="7f300e4aafcfe080" providerId="LiveId" clId="{C5B3CFC8-075C-4F61-AF48-133FE7BE4B76}" dt="2021-11-09T00:02:42.217" v="1842" actId="6549"/>
          <ac:spMkLst>
            <pc:docMk/>
            <pc:sldMk cId="1108877457" sldId="260"/>
            <ac:spMk id="3" creationId="{395CC549-1EA2-8B4A-ADC1-C00428D83849}"/>
          </ac:spMkLst>
        </pc:spChg>
      </pc:sldChg>
      <pc:sldChg chg="modSp">
        <pc:chgData name="Reuben Bond" userId="7f300e4aafcfe080" providerId="LiveId" clId="{C5B3CFC8-075C-4F61-AF48-133FE7BE4B76}" dt="2021-11-06T17:22:19.109" v="1326"/>
        <pc:sldMkLst>
          <pc:docMk/>
          <pc:sldMk cId="4113657981" sldId="262"/>
        </pc:sldMkLst>
        <pc:spChg chg="mod">
          <ac:chgData name="Reuben Bond" userId="7f300e4aafcfe080" providerId="LiveId" clId="{C5B3CFC8-075C-4F61-AF48-133FE7BE4B76}" dt="2021-11-06T17:22:19.109" v="1326"/>
          <ac:spMkLst>
            <pc:docMk/>
            <pc:sldMk cId="4113657981" sldId="262"/>
            <ac:spMk id="2" creationId="{E150C0B0-ED21-4048-B32A-4023722F3F50}"/>
          </ac:spMkLst>
        </pc:spChg>
        <pc:spChg chg="mod">
          <ac:chgData name="Reuben Bond" userId="7f300e4aafcfe080" providerId="LiveId" clId="{C5B3CFC8-075C-4F61-AF48-133FE7BE4B76}" dt="2021-11-06T17:22:19.109" v="1326"/>
          <ac:spMkLst>
            <pc:docMk/>
            <pc:sldMk cId="4113657981" sldId="262"/>
            <ac:spMk id="3" creationId="{C7FBA468-3EB7-2947-9916-1F08AD82F950}"/>
          </ac:spMkLst>
        </pc:spChg>
      </pc:sldChg>
      <pc:sldChg chg="modSp ord">
        <pc:chgData name="Reuben Bond" userId="7f300e4aafcfe080" providerId="LiveId" clId="{C5B3CFC8-075C-4F61-AF48-133FE7BE4B76}" dt="2021-11-06T20:34:41.932" v="1370"/>
        <pc:sldMkLst>
          <pc:docMk/>
          <pc:sldMk cId="1138217056" sldId="263"/>
        </pc:sldMkLst>
        <pc:spChg chg="mod">
          <ac:chgData name="Reuben Bond" userId="7f300e4aafcfe080" providerId="LiveId" clId="{C5B3CFC8-075C-4F61-AF48-133FE7BE4B76}" dt="2021-11-06T17:22:19.109" v="1326"/>
          <ac:spMkLst>
            <pc:docMk/>
            <pc:sldMk cId="1138217056" sldId="263"/>
            <ac:spMk id="2" creationId="{029FE3FC-D1E2-764E-8278-BB37780282A6}"/>
          </ac:spMkLst>
        </pc:spChg>
        <pc:spChg chg="mod">
          <ac:chgData name="Reuben Bond" userId="7f300e4aafcfe080" providerId="LiveId" clId="{C5B3CFC8-075C-4F61-AF48-133FE7BE4B76}" dt="2021-11-06T17:22:19.109" v="1326"/>
          <ac:spMkLst>
            <pc:docMk/>
            <pc:sldMk cId="1138217056" sldId="263"/>
            <ac:spMk id="3" creationId="{163FC28D-518A-BF48-8B64-C8BF638EE003}"/>
          </ac:spMkLst>
        </pc:spChg>
      </pc:sldChg>
      <pc:sldChg chg="modSp del mod">
        <pc:chgData name="Reuben Bond" userId="7f300e4aafcfe080" providerId="LiveId" clId="{C5B3CFC8-075C-4F61-AF48-133FE7BE4B76}" dt="2021-11-11T02:21:04.385" v="2945" actId="47"/>
        <pc:sldMkLst>
          <pc:docMk/>
          <pc:sldMk cId="1552505949" sldId="271"/>
        </pc:sldMkLst>
        <pc:spChg chg="mod">
          <ac:chgData name="Reuben Bond" userId="7f300e4aafcfe080" providerId="LiveId" clId="{C5B3CFC8-075C-4F61-AF48-133FE7BE4B76}" dt="2021-11-11T02:20:54.448" v="2944" actId="20577"/>
          <ac:spMkLst>
            <pc:docMk/>
            <pc:sldMk cId="1552505949" sldId="271"/>
            <ac:spMk id="5" creationId="{21D62B05-59C7-46A0-B8FC-CC95F8B154AE}"/>
          </ac:spMkLst>
        </pc:spChg>
      </pc:sldChg>
      <pc:sldChg chg="ord modNotesTx">
        <pc:chgData name="Reuben Bond" userId="7f300e4aafcfe080" providerId="LiveId" clId="{C5B3CFC8-075C-4F61-AF48-133FE7BE4B76}" dt="2021-11-02T19:39:16.342" v="105" actId="20577"/>
        <pc:sldMkLst>
          <pc:docMk/>
          <pc:sldMk cId="650461553" sldId="276"/>
        </pc:sldMkLst>
      </pc:sldChg>
      <pc:sldChg chg="modSp add mod ord">
        <pc:chgData name="Reuben Bond" userId="7f300e4aafcfe080" providerId="LiveId" clId="{C5B3CFC8-075C-4F61-AF48-133FE7BE4B76}" dt="2021-11-11T03:51:32.122" v="4017"/>
        <pc:sldMkLst>
          <pc:docMk/>
          <pc:sldMk cId="3854115262" sldId="278"/>
        </pc:sldMkLst>
        <pc:spChg chg="mod">
          <ac:chgData name="Reuben Bond" userId="7f300e4aafcfe080" providerId="LiveId" clId="{C5B3CFC8-075C-4F61-AF48-133FE7BE4B76}" dt="2021-11-08T23:58:37.396" v="1838" actId="20577"/>
          <ac:spMkLst>
            <pc:docMk/>
            <pc:sldMk cId="3854115262" sldId="278"/>
            <ac:spMk id="2" creationId="{5B5BBB90-B9FF-ED4A-9587-76C518C2BC9E}"/>
          </ac:spMkLst>
        </pc:spChg>
        <pc:spChg chg="mod">
          <ac:chgData name="Reuben Bond" userId="7f300e4aafcfe080" providerId="LiveId" clId="{C5B3CFC8-075C-4F61-AF48-133FE7BE4B76}" dt="2021-11-04T16:45:08.520" v="905" actId="20577"/>
          <ac:spMkLst>
            <pc:docMk/>
            <pc:sldMk cId="3854115262" sldId="278"/>
            <ac:spMk id="3" creationId="{395CC549-1EA2-8B4A-ADC1-C00428D83849}"/>
          </ac:spMkLst>
        </pc:spChg>
      </pc:sldChg>
      <pc:sldChg chg="addSp delSp modSp add mod">
        <pc:chgData name="Reuben Bond" userId="7f300e4aafcfe080" providerId="LiveId" clId="{C5B3CFC8-075C-4F61-AF48-133FE7BE4B76}" dt="2021-11-04T18:23:10.928" v="1310" actId="207"/>
        <pc:sldMkLst>
          <pc:docMk/>
          <pc:sldMk cId="2666230933" sldId="279"/>
        </pc:sldMkLst>
        <pc:spChg chg="del">
          <ac:chgData name="Reuben Bond" userId="7f300e4aafcfe080" providerId="LiveId" clId="{C5B3CFC8-075C-4F61-AF48-133FE7BE4B76}" dt="2021-11-04T16:37:47.596" v="564" actId="478"/>
          <ac:spMkLst>
            <pc:docMk/>
            <pc:sldMk cId="2666230933" sldId="279"/>
            <ac:spMk id="2" creationId="{5B5BBB90-B9FF-ED4A-9587-76C518C2BC9E}"/>
          </ac:spMkLst>
        </pc:spChg>
        <pc:spChg chg="del">
          <ac:chgData name="Reuben Bond" userId="7f300e4aafcfe080" providerId="LiveId" clId="{C5B3CFC8-075C-4F61-AF48-133FE7BE4B76}" dt="2021-11-04T16:37:43.988" v="562" actId="478"/>
          <ac:spMkLst>
            <pc:docMk/>
            <pc:sldMk cId="2666230933" sldId="279"/>
            <ac:spMk id="3" creationId="{395CC549-1EA2-8B4A-ADC1-C00428D83849}"/>
          </ac:spMkLst>
        </pc:spChg>
        <pc:spChg chg="add del mod">
          <ac:chgData name="Reuben Bond" userId="7f300e4aafcfe080" providerId="LiveId" clId="{C5B3CFC8-075C-4F61-AF48-133FE7BE4B76}" dt="2021-11-04T16:37:45.953" v="563" actId="478"/>
          <ac:spMkLst>
            <pc:docMk/>
            <pc:sldMk cId="2666230933" sldId="279"/>
            <ac:spMk id="5" creationId="{FD24B56B-7B74-4BDC-907A-DC4B47BFF097}"/>
          </ac:spMkLst>
        </pc:spChg>
        <pc:spChg chg="add del mod">
          <ac:chgData name="Reuben Bond" userId="7f300e4aafcfe080" providerId="LiveId" clId="{C5B3CFC8-075C-4F61-AF48-133FE7BE4B76}" dt="2021-11-04T16:37:48.769" v="565" actId="478"/>
          <ac:spMkLst>
            <pc:docMk/>
            <pc:sldMk cId="2666230933" sldId="279"/>
            <ac:spMk id="7" creationId="{FAD79DD2-6300-49E6-8A09-50BCBC3ECCEB}"/>
          </ac:spMkLst>
        </pc:spChg>
        <pc:spChg chg="add mod">
          <ac:chgData name="Reuben Bond" userId="7f300e4aafcfe080" providerId="LiveId" clId="{C5B3CFC8-075C-4F61-AF48-133FE7BE4B76}" dt="2021-11-04T18:07:37.838" v="1241" actId="1076"/>
          <ac:spMkLst>
            <pc:docMk/>
            <pc:sldMk cId="2666230933" sldId="279"/>
            <ac:spMk id="8" creationId="{EFDA5A7C-D6C3-429E-9BFA-DDF3317E4865}"/>
          </ac:spMkLst>
        </pc:spChg>
        <pc:spChg chg="add del">
          <ac:chgData name="Reuben Bond" userId="7f300e4aafcfe080" providerId="LiveId" clId="{C5B3CFC8-075C-4F61-AF48-133FE7BE4B76}" dt="2021-11-04T17:57:15.064" v="1099" actId="478"/>
          <ac:spMkLst>
            <pc:docMk/>
            <pc:sldMk cId="2666230933" sldId="279"/>
            <ac:spMk id="9" creationId="{F1D5C2A2-8E8E-4545-B57C-8D6A02DACE27}"/>
          </ac:spMkLst>
        </pc:spChg>
        <pc:spChg chg="add mod">
          <ac:chgData name="Reuben Bond" userId="7f300e4aafcfe080" providerId="LiveId" clId="{C5B3CFC8-075C-4F61-AF48-133FE7BE4B76}" dt="2021-11-04T18:23:10.928" v="1310" actId="207"/>
          <ac:spMkLst>
            <pc:docMk/>
            <pc:sldMk cId="2666230933" sldId="279"/>
            <ac:spMk id="10" creationId="{72307B27-C7B9-4245-B3A4-FC745C04847A}"/>
          </ac:spMkLst>
        </pc:spChg>
        <pc:spChg chg="add mod">
          <ac:chgData name="Reuben Bond" userId="7f300e4aafcfe080" providerId="LiveId" clId="{C5B3CFC8-075C-4F61-AF48-133FE7BE4B76}" dt="2021-11-04T18:23:10.928" v="1310" actId="207"/>
          <ac:spMkLst>
            <pc:docMk/>
            <pc:sldMk cId="2666230933" sldId="279"/>
            <ac:spMk id="11" creationId="{B636750A-CD3D-45D3-8E2D-94AF77616E3F}"/>
          </ac:spMkLst>
        </pc:spChg>
        <pc:spChg chg="add mod">
          <ac:chgData name="Reuben Bond" userId="7f300e4aafcfe080" providerId="LiveId" clId="{C5B3CFC8-075C-4F61-AF48-133FE7BE4B76}" dt="2021-11-04T18:23:10.928" v="1310" actId="207"/>
          <ac:spMkLst>
            <pc:docMk/>
            <pc:sldMk cId="2666230933" sldId="279"/>
            <ac:spMk id="12" creationId="{1FB05B23-6064-4A4E-9D69-A870FB9D0EE6}"/>
          </ac:spMkLst>
        </pc:spChg>
        <pc:spChg chg="add mod">
          <ac:chgData name="Reuben Bond" userId="7f300e4aafcfe080" providerId="LiveId" clId="{C5B3CFC8-075C-4F61-AF48-133FE7BE4B76}" dt="2021-11-04T18:23:10.928" v="1310" actId="207"/>
          <ac:spMkLst>
            <pc:docMk/>
            <pc:sldMk cId="2666230933" sldId="279"/>
            <ac:spMk id="13" creationId="{A6C59A45-2168-44A6-AE52-E0F38598FD43}"/>
          </ac:spMkLst>
        </pc:spChg>
        <pc:spChg chg="add mod">
          <ac:chgData name="Reuben Bond" userId="7f300e4aafcfe080" providerId="LiveId" clId="{C5B3CFC8-075C-4F61-AF48-133FE7BE4B76}" dt="2021-11-04T18:23:10.928" v="1310" actId="207"/>
          <ac:spMkLst>
            <pc:docMk/>
            <pc:sldMk cId="2666230933" sldId="279"/>
            <ac:spMk id="14" creationId="{E144E6FA-E5A1-4901-AFF2-E27869FF6520}"/>
          </ac:spMkLst>
        </pc:spChg>
        <pc:spChg chg="add mod">
          <ac:chgData name="Reuben Bond" userId="7f300e4aafcfe080" providerId="LiveId" clId="{C5B3CFC8-075C-4F61-AF48-133FE7BE4B76}" dt="2021-11-04T18:16:36.080" v="1304" actId="1076"/>
          <ac:spMkLst>
            <pc:docMk/>
            <pc:sldMk cId="2666230933" sldId="279"/>
            <ac:spMk id="15" creationId="{2F4215D1-F255-4C92-BBD6-2D7D62456743}"/>
          </ac:spMkLst>
        </pc:spChg>
        <pc:spChg chg="add mod">
          <ac:chgData name="Reuben Bond" userId="7f300e4aafcfe080" providerId="LiveId" clId="{C5B3CFC8-075C-4F61-AF48-133FE7BE4B76}" dt="2021-11-04T18:23:10.928" v="1310" actId="207"/>
          <ac:spMkLst>
            <pc:docMk/>
            <pc:sldMk cId="2666230933" sldId="279"/>
            <ac:spMk id="16" creationId="{A9D71548-A060-4407-8DA7-1522E37EDF10}"/>
          </ac:spMkLst>
        </pc:spChg>
        <pc:spChg chg="add mod">
          <ac:chgData name="Reuben Bond" userId="7f300e4aafcfe080" providerId="LiveId" clId="{C5B3CFC8-075C-4F61-AF48-133FE7BE4B76}" dt="2021-11-04T18:23:10.928" v="1310" actId="207"/>
          <ac:spMkLst>
            <pc:docMk/>
            <pc:sldMk cId="2666230933" sldId="279"/>
            <ac:spMk id="17" creationId="{A3B51510-5742-4DC5-AEF0-90245204F5BD}"/>
          </ac:spMkLst>
        </pc:spChg>
        <pc:spChg chg="add mod">
          <ac:chgData name="Reuben Bond" userId="7f300e4aafcfe080" providerId="LiveId" clId="{C5B3CFC8-075C-4F61-AF48-133FE7BE4B76}" dt="2021-11-04T18:07:37.838" v="1241" actId="1076"/>
          <ac:spMkLst>
            <pc:docMk/>
            <pc:sldMk cId="2666230933" sldId="279"/>
            <ac:spMk id="18" creationId="{C7D5D319-A3B8-4855-9F33-DBD4A819BF33}"/>
          </ac:spMkLst>
        </pc:spChg>
        <pc:spChg chg="add mod">
          <ac:chgData name="Reuben Bond" userId="7f300e4aafcfe080" providerId="LiveId" clId="{C5B3CFC8-075C-4F61-AF48-133FE7BE4B76}" dt="2021-11-04T18:07:42.104" v="1244" actId="1076"/>
          <ac:spMkLst>
            <pc:docMk/>
            <pc:sldMk cId="2666230933" sldId="279"/>
            <ac:spMk id="21" creationId="{503D0FF3-6CED-4393-9FFC-ACF6605563F4}"/>
          </ac:spMkLst>
        </pc:spChg>
        <pc:spChg chg="add mod">
          <ac:chgData name="Reuben Bond" userId="7f300e4aafcfe080" providerId="LiveId" clId="{C5B3CFC8-075C-4F61-AF48-133FE7BE4B76}" dt="2021-11-04T18:08:40.670" v="1253" actId="1076"/>
          <ac:spMkLst>
            <pc:docMk/>
            <pc:sldMk cId="2666230933" sldId="279"/>
            <ac:spMk id="22" creationId="{40BA342D-1274-471E-9A23-47B160F01E5E}"/>
          </ac:spMkLst>
        </pc:spChg>
        <pc:spChg chg="add del mod">
          <ac:chgData name="Reuben Bond" userId="7f300e4aafcfe080" providerId="LiveId" clId="{C5B3CFC8-075C-4F61-AF48-133FE7BE4B76}" dt="2021-11-04T18:15:12.071" v="1277" actId="478"/>
          <ac:spMkLst>
            <pc:docMk/>
            <pc:sldMk cId="2666230933" sldId="279"/>
            <ac:spMk id="23" creationId="{893EE2D1-FD9F-41E5-B73C-5EC14277F7F8}"/>
          </ac:spMkLst>
        </pc:spChg>
        <pc:spChg chg="add mod">
          <ac:chgData name="Reuben Bond" userId="7f300e4aafcfe080" providerId="LiveId" clId="{C5B3CFC8-075C-4F61-AF48-133FE7BE4B76}" dt="2021-11-04T18:23:10.928" v="1310" actId="207"/>
          <ac:spMkLst>
            <pc:docMk/>
            <pc:sldMk cId="2666230933" sldId="279"/>
            <ac:spMk id="24" creationId="{85E59B29-7DB6-4682-ACDD-82C6287A246C}"/>
          </ac:spMkLst>
        </pc:spChg>
        <pc:spChg chg="add mod">
          <ac:chgData name="Reuben Bond" userId="7f300e4aafcfe080" providerId="LiveId" clId="{C5B3CFC8-075C-4F61-AF48-133FE7BE4B76}" dt="2021-11-04T18:23:10.928" v="1310" actId="207"/>
          <ac:spMkLst>
            <pc:docMk/>
            <pc:sldMk cId="2666230933" sldId="279"/>
            <ac:spMk id="25" creationId="{193BBC4F-A2AE-4751-8F85-805C2787831B}"/>
          </ac:spMkLst>
        </pc:spChg>
        <pc:picChg chg="add mod">
          <ac:chgData name="Reuben Bond" userId="7f300e4aafcfe080" providerId="LiveId" clId="{C5B3CFC8-075C-4F61-AF48-133FE7BE4B76}" dt="2021-11-04T18:07:37.838" v="1241" actId="1076"/>
          <ac:picMkLst>
            <pc:docMk/>
            <pc:sldMk cId="2666230933" sldId="279"/>
            <ac:picMk id="20" creationId="{6EC91DEC-071B-4105-9451-6343A6847507}"/>
          </ac:picMkLst>
        </pc:picChg>
      </pc:sldChg>
      <pc:sldChg chg="setBg">
        <pc:chgData name="Reuben Bond" userId="7f300e4aafcfe080" providerId="LiveId" clId="{C5B3CFC8-075C-4F61-AF48-133FE7BE4B76}" dt="2021-11-09T22:05:27.848" v="1891"/>
        <pc:sldMkLst>
          <pc:docMk/>
          <pc:sldMk cId="1128272673" sldId="281"/>
        </pc:sldMkLst>
      </pc:sldChg>
      <pc:sldChg chg="setBg">
        <pc:chgData name="Reuben Bond" userId="7f300e4aafcfe080" providerId="LiveId" clId="{C5B3CFC8-075C-4F61-AF48-133FE7BE4B76}" dt="2021-11-09T22:05:31.116" v="1892"/>
        <pc:sldMkLst>
          <pc:docMk/>
          <pc:sldMk cId="356968415" sldId="288"/>
        </pc:sldMkLst>
      </pc:sldChg>
      <pc:sldChg chg="modNotesTx">
        <pc:chgData name="Reuben Bond" userId="7f300e4aafcfe080" providerId="LiveId" clId="{C5B3CFC8-075C-4F61-AF48-133FE7BE4B76}" dt="2021-11-11T02:23:05.311" v="3158" actId="20577"/>
        <pc:sldMkLst>
          <pc:docMk/>
          <pc:sldMk cId="2999962444" sldId="308"/>
        </pc:sldMkLst>
      </pc:sldChg>
      <pc:sldChg chg="modNotesTx">
        <pc:chgData name="Reuben Bond" userId="7f300e4aafcfe080" providerId="LiveId" clId="{C5B3CFC8-075C-4F61-AF48-133FE7BE4B76}" dt="2021-11-11T02:23:25.517" v="3211" actId="20577"/>
        <pc:sldMkLst>
          <pc:docMk/>
          <pc:sldMk cId="1657890899" sldId="312"/>
        </pc:sldMkLst>
      </pc:sldChg>
      <pc:sldChg chg="ord">
        <pc:chgData name="Reuben Bond" userId="7f300e4aafcfe080" providerId="LiveId" clId="{C5B3CFC8-075C-4F61-AF48-133FE7BE4B76}" dt="2021-11-09T01:26:13.343" v="1880"/>
        <pc:sldMkLst>
          <pc:docMk/>
          <pc:sldMk cId="3174194934" sldId="315"/>
        </pc:sldMkLst>
      </pc:sldChg>
      <pc:sldChg chg="add del">
        <pc:chgData name="Reuben Bond" userId="7f300e4aafcfe080" providerId="LiveId" clId="{C5B3CFC8-075C-4F61-AF48-133FE7BE4B76}" dt="2021-11-09T22:05:24.210" v="1890" actId="47"/>
        <pc:sldMkLst>
          <pc:docMk/>
          <pc:sldMk cId="3114894895" sldId="344"/>
        </pc:sldMkLst>
      </pc:sldChg>
      <pc:sldChg chg="modSp mod ord modNotesTx">
        <pc:chgData name="Reuben Bond" userId="7f300e4aafcfe080" providerId="LiveId" clId="{C5B3CFC8-075C-4F61-AF48-133FE7BE4B76}" dt="2021-11-11T16:52:22.962" v="6209" actId="20577"/>
        <pc:sldMkLst>
          <pc:docMk/>
          <pc:sldMk cId="1380494619" sldId="345"/>
        </pc:sldMkLst>
        <pc:spChg chg="mod">
          <ac:chgData name="Reuben Bond" userId="7f300e4aafcfe080" providerId="LiveId" clId="{C5B3CFC8-075C-4F61-AF48-133FE7BE4B76}" dt="2021-11-11T16:52:22.962" v="6209" actId="20577"/>
          <ac:spMkLst>
            <pc:docMk/>
            <pc:sldMk cId="1380494619" sldId="345"/>
            <ac:spMk id="2" creationId="{5E848CB6-C64F-4ACE-B4FD-4FE963E70BDA}"/>
          </ac:spMkLst>
        </pc:spChg>
      </pc:sldChg>
      <pc:sldChg chg="modSp mod">
        <pc:chgData name="Reuben Bond" userId="7f300e4aafcfe080" providerId="LiveId" clId="{C5B3CFC8-075C-4F61-AF48-133FE7BE4B76}" dt="2021-11-11T18:06:12.245" v="6471" actId="20577"/>
        <pc:sldMkLst>
          <pc:docMk/>
          <pc:sldMk cId="472628107" sldId="356"/>
        </pc:sldMkLst>
        <pc:spChg chg="mod">
          <ac:chgData name="Reuben Bond" userId="7f300e4aafcfe080" providerId="LiveId" clId="{C5B3CFC8-075C-4F61-AF48-133FE7BE4B76}" dt="2021-11-11T18:06:12.245" v="6471" actId="20577"/>
          <ac:spMkLst>
            <pc:docMk/>
            <pc:sldMk cId="472628107" sldId="356"/>
            <ac:spMk id="2" creationId="{74EAAB31-59CE-4A01-A667-DF56042C4B57}"/>
          </ac:spMkLst>
        </pc:spChg>
      </pc:sldChg>
      <pc:sldChg chg="modNotesTx">
        <pc:chgData name="Reuben Bond" userId="7f300e4aafcfe080" providerId="LiveId" clId="{C5B3CFC8-075C-4F61-AF48-133FE7BE4B76}" dt="2021-11-11T02:32:45.328" v="3531" actId="20577"/>
        <pc:sldMkLst>
          <pc:docMk/>
          <pc:sldMk cId="1053936821" sldId="381"/>
        </pc:sldMkLst>
      </pc:sldChg>
      <pc:sldChg chg="modSp add del">
        <pc:chgData name="Reuben Bond" userId="7f300e4aafcfe080" providerId="LiveId" clId="{C5B3CFC8-075C-4F61-AF48-133FE7BE4B76}" dt="2021-11-06T17:22:19.109" v="1326"/>
        <pc:sldMkLst>
          <pc:docMk/>
          <pc:sldMk cId="3554097405" sldId="382"/>
        </pc:sldMkLst>
        <pc:spChg chg="mod">
          <ac:chgData name="Reuben Bond" userId="7f300e4aafcfe080" providerId="LiveId" clId="{C5B3CFC8-075C-4F61-AF48-133FE7BE4B76}" dt="2021-11-06T17:22:19.109" v="1326"/>
          <ac:spMkLst>
            <pc:docMk/>
            <pc:sldMk cId="3554097405" sldId="382"/>
            <ac:spMk id="2" creationId="{31CD39E9-3A43-44DC-8264-5CDD3A775758}"/>
          </ac:spMkLst>
        </pc:spChg>
        <pc:spChg chg="mod">
          <ac:chgData name="Reuben Bond" userId="7f300e4aafcfe080" providerId="LiveId" clId="{C5B3CFC8-075C-4F61-AF48-133FE7BE4B76}" dt="2021-11-06T17:22:19.109" v="1326"/>
          <ac:spMkLst>
            <pc:docMk/>
            <pc:sldMk cId="3554097405" sldId="382"/>
            <ac:spMk id="3" creationId="{5EB5D2DE-29BA-4933-B5C8-B0493E8F7F26}"/>
          </ac:spMkLst>
        </pc:spChg>
      </pc:sldChg>
      <pc:sldChg chg="modSp del mod">
        <pc:chgData name="Reuben Bond" userId="7f300e4aafcfe080" providerId="LiveId" clId="{C5B3CFC8-075C-4F61-AF48-133FE7BE4B76}" dt="2021-11-06T21:42:21.550" v="1371" actId="47"/>
        <pc:sldMkLst>
          <pc:docMk/>
          <pc:sldMk cId="1458642354" sldId="383"/>
        </pc:sldMkLst>
        <pc:spChg chg="mod">
          <ac:chgData name="Reuben Bond" userId="7f300e4aafcfe080" providerId="LiveId" clId="{C5B3CFC8-075C-4F61-AF48-133FE7BE4B76}" dt="2021-11-06T17:22:19.109" v="1326"/>
          <ac:spMkLst>
            <pc:docMk/>
            <pc:sldMk cId="1458642354" sldId="383"/>
            <ac:spMk id="2" creationId="{31CD39E9-3A43-44DC-8264-5CDD3A775758}"/>
          </ac:spMkLst>
        </pc:spChg>
        <pc:spChg chg="mod">
          <ac:chgData name="Reuben Bond" userId="7f300e4aafcfe080" providerId="LiveId" clId="{C5B3CFC8-075C-4F61-AF48-133FE7BE4B76}" dt="2021-11-06T17:22:19.109" v="1326"/>
          <ac:spMkLst>
            <pc:docMk/>
            <pc:sldMk cId="1458642354" sldId="383"/>
            <ac:spMk id="3" creationId="{5EB5D2DE-29BA-4933-B5C8-B0493E8F7F26}"/>
          </ac:spMkLst>
        </pc:spChg>
      </pc:sldChg>
      <pc:sldChg chg="modSp mod ord">
        <pc:chgData name="Reuben Bond" userId="7f300e4aafcfe080" providerId="LiveId" clId="{C5B3CFC8-075C-4F61-AF48-133FE7BE4B76}" dt="2021-11-06T21:43:27.185" v="1400" actId="20577"/>
        <pc:sldMkLst>
          <pc:docMk/>
          <pc:sldMk cId="997695700" sldId="2076138604"/>
        </pc:sldMkLst>
        <pc:spChg chg="mod">
          <ac:chgData name="Reuben Bond" userId="7f300e4aafcfe080" providerId="LiveId" clId="{C5B3CFC8-075C-4F61-AF48-133FE7BE4B76}" dt="2021-11-06T17:22:19.109" v="1326"/>
          <ac:spMkLst>
            <pc:docMk/>
            <pc:sldMk cId="997695700" sldId="2076138604"/>
            <ac:spMk id="2" creationId="{63EE50C3-72DD-438B-AAE2-B5045597EC58}"/>
          </ac:spMkLst>
        </pc:spChg>
        <pc:spChg chg="mod">
          <ac:chgData name="Reuben Bond" userId="7f300e4aafcfe080" providerId="LiveId" clId="{C5B3CFC8-075C-4F61-AF48-133FE7BE4B76}" dt="2021-11-06T21:43:27.185" v="1400" actId="20577"/>
          <ac:spMkLst>
            <pc:docMk/>
            <pc:sldMk cId="997695700" sldId="2076138604"/>
            <ac:spMk id="3" creationId="{6DE80689-4CC4-4D42-9301-20B8ED81D6FB}"/>
          </ac:spMkLst>
        </pc:spChg>
      </pc:sldChg>
      <pc:sldChg chg="add del ord setBg">
        <pc:chgData name="Reuben Bond" userId="7f300e4aafcfe080" providerId="LiveId" clId="{C5B3CFC8-075C-4F61-AF48-133FE7BE4B76}" dt="2021-11-11T04:02:00.749" v="4092"/>
        <pc:sldMkLst>
          <pc:docMk/>
          <pc:sldMk cId="2259403334" sldId="2076138611"/>
        </pc:sldMkLst>
      </pc:sldChg>
      <pc:sldChg chg="modSp mod ord">
        <pc:chgData name="Reuben Bond" userId="7f300e4aafcfe080" providerId="LiveId" clId="{C5B3CFC8-075C-4F61-AF48-133FE7BE4B76}" dt="2021-11-11T15:22:10.683" v="4132"/>
        <pc:sldMkLst>
          <pc:docMk/>
          <pc:sldMk cId="1493731488" sldId="2076138614"/>
        </pc:sldMkLst>
        <pc:spChg chg="mod">
          <ac:chgData name="Reuben Bond" userId="7f300e4aafcfe080" providerId="LiveId" clId="{C5B3CFC8-075C-4F61-AF48-133FE7BE4B76}" dt="2021-11-11T03:00:57.801" v="4013" actId="20577"/>
          <ac:spMkLst>
            <pc:docMk/>
            <pc:sldMk cId="1493731488" sldId="2076138614"/>
            <ac:spMk id="2" creationId="{93DA0CDD-18AE-43DC-9591-83B3C3E9B8A4}"/>
          </ac:spMkLst>
        </pc:spChg>
        <pc:graphicFrameChg chg="mod modGraphic">
          <ac:chgData name="Reuben Bond" userId="7f300e4aafcfe080" providerId="LiveId" clId="{C5B3CFC8-075C-4F61-AF48-133FE7BE4B76}" dt="2021-11-11T02:57:50.974" v="3798" actId="20577"/>
          <ac:graphicFrameMkLst>
            <pc:docMk/>
            <pc:sldMk cId="1493731488" sldId="2076138614"/>
            <ac:graphicFrameMk id="4" creationId="{B490EE73-FE34-4EBC-A8AB-FF0E8F855F7A}"/>
          </ac:graphicFrameMkLst>
        </pc:graphicFrameChg>
      </pc:sldChg>
      <pc:sldChg chg="modSp mod">
        <pc:chgData name="Reuben Bond" userId="7f300e4aafcfe080" providerId="LiveId" clId="{C5B3CFC8-075C-4F61-AF48-133FE7BE4B76}" dt="2021-11-06T21:49:25.560" v="1717" actId="20577"/>
        <pc:sldMkLst>
          <pc:docMk/>
          <pc:sldMk cId="386470763" sldId="2076138615"/>
        </pc:sldMkLst>
        <pc:spChg chg="mod">
          <ac:chgData name="Reuben Bond" userId="7f300e4aafcfe080" providerId="LiveId" clId="{C5B3CFC8-075C-4F61-AF48-133FE7BE4B76}" dt="2021-11-06T21:43:54.206" v="1422" actId="20577"/>
          <ac:spMkLst>
            <pc:docMk/>
            <pc:sldMk cId="386470763" sldId="2076138615"/>
            <ac:spMk id="2" creationId="{31CD39E9-3A43-44DC-8264-5CDD3A775758}"/>
          </ac:spMkLst>
        </pc:spChg>
        <pc:spChg chg="mod">
          <ac:chgData name="Reuben Bond" userId="7f300e4aafcfe080" providerId="LiveId" clId="{C5B3CFC8-075C-4F61-AF48-133FE7BE4B76}" dt="2021-11-06T21:49:25.560" v="1717" actId="20577"/>
          <ac:spMkLst>
            <pc:docMk/>
            <pc:sldMk cId="386470763" sldId="2076138615"/>
            <ac:spMk id="3" creationId="{5EB5D2DE-29BA-4933-B5C8-B0493E8F7F26}"/>
          </ac:spMkLst>
        </pc:spChg>
      </pc:sldChg>
      <pc:sldChg chg="modSp mod">
        <pc:chgData name="Reuben Bond" userId="7f300e4aafcfe080" providerId="LiveId" clId="{C5B3CFC8-075C-4F61-AF48-133FE7BE4B76}" dt="2021-11-06T17:22:19.109" v="1326"/>
        <pc:sldMkLst>
          <pc:docMk/>
          <pc:sldMk cId="1403285443" sldId="2076138616"/>
        </pc:sldMkLst>
        <pc:spChg chg="mod">
          <ac:chgData name="Reuben Bond" userId="7f300e4aafcfe080" providerId="LiveId" clId="{C5B3CFC8-075C-4F61-AF48-133FE7BE4B76}" dt="2021-11-06T17:22:19.109" v="1326"/>
          <ac:spMkLst>
            <pc:docMk/>
            <pc:sldMk cId="1403285443" sldId="2076138616"/>
            <ac:spMk id="2" creationId="{31CD39E9-3A43-44DC-8264-5CDD3A775758}"/>
          </ac:spMkLst>
        </pc:spChg>
        <pc:spChg chg="mod">
          <ac:chgData name="Reuben Bond" userId="7f300e4aafcfe080" providerId="LiveId" clId="{C5B3CFC8-075C-4F61-AF48-133FE7BE4B76}" dt="2021-11-06T17:22:19.109" v="1326"/>
          <ac:spMkLst>
            <pc:docMk/>
            <pc:sldMk cId="1403285443" sldId="2076138616"/>
            <ac:spMk id="3" creationId="{5EB5D2DE-29BA-4933-B5C8-B0493E8F7F26}"/>
          </ac:spMkLst>
        </pc:spChg>
      </pc:sldChg>
      <pc:sldChg chg="modSp add mod ord modNotesTx">
        <pc:chgData name="Reuben Bond" userId="7f300e4aafcfe080" providerId="LiveId" clId="{C5B3CFC8-075C-4F61-AF48-133FE7BE4B76}" dt="2021-11-11T02:25:09.155" v="3449"/>
        <pc:sldMkLst>
          <pc:docMk/>
          <pc:sldMk cId="1973045887" sldId="2076138617"/>
        </pc:sldMkLst>
        <pc:spChg chg="mod">
          <ac:chgData name="Reuben Bond" userId="7f300e4aafcfe080" providerId="LiveId" clId="{C5B3CFC8-075C-4F61-AF48-133FE7BE4B76}" dt="2021-11-06T17:22:39.442" v="1329"/>
          <ac:spMkLst>
            <pc:docMk/>
            <pc:sldMk cId="1973045887" sldId="2076138617"/>
            <ac:spMk id="2" creationId="{5B5BBB90-B9FF-ED4A-9587-76C518C2BC9E}"/>
          </ac:spMkLst>
        </pc:spChg>
        <pc:spChg chg="mod">
          <ac:chgData name="Reuben Bond" userId="7f300e4aafcfe080" providerId="LiveId" clId="{C5B3CFC8-075C-4F61-AF48-133FE7BE4B76}" dt="2021-11-06T17:45:19.974" v="1355" actId="20577"/>
          <ac:spMkLst>
            <pc:docMk/>
            <pc:sldMk cId="1973045887" sldId="2076138617"/>
            <ac:spMk id="3" creationId="{395CC549-1EA2-8B4A-ADC1-C00428D83849}"/>
          </ac:spMkLst>
        </pc:spChg>
      </pc:sldChg>
      <pc:sldChg chg="modSp add mod">
        <pc:chgData name="Reuben Bond" userId="7f300e4aafcfe080" providerId="LiveId" clId="{C5B3CFC8-075C-4F61-AF48-133FE7BE4B76}" dt="2021-11-06T21:50:37.486" v="1830" actId="20577"/>
        <pc:sldMkLst>
          <pc:docMk/>
          <pc:sldMk cId="1812621819" sldId="2076138618"/>
        </pc:sldMkLst>
        <pc:spChg chg="mod">
          <ac:chgData name="Reuben Bond" userId="7f300e4aafcfe080" providerId="LiveId" clId="{C5B3CFC8-075C-4F61-AF48-133FE7BE4B76}" dt="2021-11-06T21:50:14.774" v="1765" actId="20577"/>
          <ac:spMkLst>
            <pc:docMk/>
            <pc:sldMk cId="1812621819" sldId="2076138618"/>
            <ac:spMk id="2" creationId="{31CD39E9-3A43-44DC-8264-5CDD3A775758}"/>
          </ac:spMkLst>
        </pc:spChg>
        <pc:spChg chg="mod">
          <ac:chgData name="Reuben Bond" userId="7f300e4aafcfe080" providerId="LiveId" clId="{C5B3CFC8-075C-4F61-AF48-133FE7BE4B76}" dt="2021-11-06T21:50:37.486" v="1830" actId="20577"/>
          <ac:spMkLst>
            <pc:docMk/>
            <pc:sldMk cId="1812621819" sldId="2076138618"/>
            <ac:spMk id="3" creationId="{5EB5D2DE-29BA-4933-B5C8-B0493E8F7F26}"/>
          </ac:spMkLst>
        </pc:spChg>
      </pc:sldChg>
      <pc:sldChg chg="modSp mod ord">
        <pc:chgData name="Reuben Bond" userId="7f300e4aafcfe080" providerId="LiveId" clId="{C5B3CFC8-075C-4F61-AF48-133FE7BE4B76}" dt="2021-11-11T02:58:00.200" v="3800"/>
        <pc:sldMkLst>
          <pc:docMk/>
          <pc:sldMk cId="45089348" sldId="2076138619"/>
        </pc:sldMkLst>
        <pc:spChg chg="mod">
          <ac:chgData name="Reuben Bond" userId="7f300e4aafcfe080" providerId="LiveId" clId="{C5B3CFC8-075C-4F61-AF48-133FE7BE4B76}" dt="2021-11-11T02:31:09.633" v="3477" actId="20577"/>
          <ac:spMkLst>
            <pc:docMk/>
            <pc:sldMk cId="45089348" sldId="2076138619"/>
            <ac:spMk id="2" creationId="{5B5BBB90-B9FF-ED4A-9587-76C518C2BC9E}"/>
          </ac:spMkLst>
        </pc:spChg>
      </pc:sldChg>
      <pc:sldChg chg="delSp modSp mod">
        <pc:chgData name="Reuben Bond" userId="7f300e4aafcfe080" providerId="LiveId" clId="{C5B3CFC8-075C-4F61-AF48-133FE7BE4B76}" dt="2021-11-11T21:00:46.318" v="6476" actId="27636"/>
        <pc:sldMkLst>
          <pc:docMk/>
          <pc:sldMk cId="4084576365" sldId="2076138620"/>
        </pc:sldMkLst>
        <pc:spChg chg="mod">
          <ac:chgData name="Reuben Bond" userId="7f300e4aafcfe080" providerId="LiveId" clId="{C5B3CFC8-075C-4F61-AF48-133FE7BE4B76}" dt="2021-11-11T21:00:46.318" v="6476" actId="27636"/>
          <ac:spMkLst>
            <pc:docMk/>
            <pc:sldMk cId="4084576365" sldId="2076138620"/>
            <ac:spMk id="3" creationId="{395CC549-1EA2-8B4A-ADC1-C00428D83849}"/>
          </ac:spMkLst>
        </pc:spChg>
        <pc:picChg chg="del">
          <ac:chgData name="Reuben Bond" userId="7f300e4aafcfe080" providerId="LiveId" clId="{C5B3CFC8-075C-4F61-AF48-133FE7BE4B76}" dt="2021-11-09T22:04:10.893" v="1885"/>
          <ac:picMkLst>
            <pc:docMk/>
            <pc:sldMk cId="4084576365" sldId="2076138620"/>
            <ac:picMk id="4" creationId="{52837D20-564E-48ED-B8DE-881BBE45B900}"/>
          </ac:picMkLst>
        </pc:picChg>
        <pc:picChg chg="del">
          <ac:chgData name="Reuben Bond" userId="7f300e4aafcfe080" providerId="LiveId" clId="{C5B3CFC8-075C-4F61-AF48-133FE7BE4B76}" dt="2021-11-09T22:04:18.542" v="1886"/>
          <ac:picMkLst>
            <pc:docMk/>
            <pc:sldMk cId="4084576365" sldId="2076138620"/>
            <ac:picMk id="5" creationId="{B02F1F45-AD71-4A7C-B93C-5C550A59FBF0}"/>
          </ac:picMkLst>
        </pc:picChg>
      </pc:sldChg>
      <pc:sldChg chg="ord">
        <pc:chgData name="Reuben Bond" userId="7f300e4aafcfe080" providerId="LiveId" clId="{C5B3CFC8-075C-4F61-AF48-133FE7BE4B76}" dt="2021-11-11T02:58:00.200" v="3800"/>
        <pc:sldMkLst>
          <pc:docMk/>
          <pc:sldMk cId="2276282809" sldId="2076138621"/>
        </pc:sldMkLst>
      </pc:sldChg>
      <pc:sldChg chg="del">
        <pc:chgData name="Reuben Bond" userId="7f300e4aafcfe080" providerId="LiveId" clId="{C5B3CFC8-075C-4F61-AF48-133FE7BE4B76}" dt="2021-11-08T23:58:34.485" v="1837" actId="47"/>
        <pc:sldMkLst>
          <pc:docMk/>
          <pc:sldMk cId="4017943468" sldId="2076138622"/>
        </pc:sldMkLst>
      </pc:sldChg>
      <pc:sldChg chg="addSp delSp modSp add mod setBg">
        <pc:chgData name="Reuben Bond" userId="7f300e4aafcfe080" providerId="LiveId" clId="{C5B3CFC8-075C-4F61-AF48-133FE7BE4B76}" dt="2021-11-09T01:25:40.244" v="1878" actId="26606"/>
        <pc:sldMkLst>
          <pc:docMk/>
          <pc:sldMk cId="1952961910" sldId="2076138625"/>
        </pc:sldMkLst>
        <pc:spChg chg="add del">
          <ac:chgData name="Reuben Bond" userId="7f300e4aafcfe080" providerId="LiveId" clId="{C5B3CFC8-075C-4F61-AF48-133FE7BE4B76}" dt="2021-11-09T01:25:38.243" v="1876" actId="26606"/>
          <ac:spMkLst>
            <pc:docMk/>
            <pc:sldMk cId="1952961910" sldId="2076138625"/>
            <ac:spMk id="8" creationId="{AB8C311F-7253-4AED-9701-7FC0708C41C7}"/>
          </ac:spMkLst>
        </pc:spChg>
        <pc:spChg chg="add del">
          <ac:chgData name="Reuben Bond" userId="7f300e4aafcfe080" providerId="LiveId" clId="{C5B3CFC8-075C-4F61-AF48-133FE7BE4B76}" dt="2021-11-09T01:25:38.243" v="1876" actId="26606"/>
          <ac:spMkLst>
            <pc:docMk/>
            <pc:sldMk cId="1952961910" sldId="2076138625"/>
            <ac:spMk id="10" creationId="{E2384209-CB15-4CDF-9D31-C44FD9A3F20D}"/>
          </ac:spMkLst>
        </pc:spChg>
        <pc:spChg chg="add del">
          <ac:chgData name="Reuben Bond" userId="7f300e4aafcfe080" providerId="LiveId" clId="{C5B3CFC8-075C-4F61-AF48-133FE7BE4B76}" dt="2021-11-09T01:25:38.243" v="1876" actId="26606"/>
          <ac:spMkLst>
            <pc:docMk/>
            <pc:sldMk cId="1952961910" sldId="2076138625"/>
            <ac:spMk id="12" creationId="{2633B3B5-CC90-43F0-8714-D31D1F3F0209}"/>
          </ac:spMkLst>
        </pc:spChg>
        <pc:spChg chg="add del">
          <ac:chgData name="Reuben Bond" userId="7f300e4aafcfe080" providerId="LiveId" clId="{C5B3CFC8-075C-4F61-AF48-133FE7BE4B76}" dt="2021-11-09T01:25:38.243" v="1876" actId="26606"/>
          <ac:spMkLst>
            <pc:docMk/>
            <pc:sldMk cId="1952961910" sldId="2076138625"/>
            <ac:spMk id="14" creationId="{A8D57A06-A426-446D-B02C-A2DC6B62E45E}"/>
          </ac:spMkLst>
        </pc:spChg>
        <pc:spChg chg="add del">
          <ac:chgData name="Reuben Bond" userId="7f300e4aafcfe080" providerId="LiveId" clId="{C5B3CFC8-075C-4F61-AF48-133FE7BE4B76}" dt="2021-11-09T01:25:40.244" v="1878" actId="26606"/>
          <ac:spMkLst>
            <pc:docMk/>
            <pc:sldMk cId="1952961910" sldId="2076138625"/>
            <ac:spMk id="16" creationId="{42A4FC2C-047E-45A5-965D-8E1E3BF09BC6}"/>
          </ac:spMkLst>
        </pc:spChg>
        <pc:picChg chg="add mod">
          <ac:chgData name="Reuben Bond" userId="7f300e4aafcfe080" providerId="LiveId" clId="{C5B3CFC8-075C-4F61-AF48-133FE7BE4B76}" dt="2021-11-09T01:25:40.244" v="1878" actId="26606"/>
          <ac:picMkLst>
            <pc:docMk/>
            <pc:sldMk cId="1952961910" sldId="2076138625"/>
            <ac:picMk id="3" creationId="{04863ABD-5583-4B2D-A8F0-8C0D37BD925C}"/>
          </ac:picMkLst>
        </pc:picChg>
        <pc:picChg chg="del">
          <ac:chgData name="Reuben Bond" userId="7f300e4aafcfe080" providerId="LiveId" clId="{C5B3CFC8-075C-4F61-AF48-133FE7BE4B76}" dt="2021-11-09T01:25:04.244" v="1872" actId="478"/>
          <ac:picMkLst>
            <pc:docMk/>
            <pc:sldMk cId="1952961910" sldId="2076138625"/>
            <ac:picMk id="5" creationId="{84761729-0695-4131-8453-04417E6ED25A}"/>
          </ac:picMkLst>
        </pc:picChg>
      </pc:sldChg>
      <pc:sldChg chg="add del">
        <pc:chgData name="Reuben Bond" userId="7f300e4aafcfe080" providerId="LiveId" clId="{C5B3CFC8-075C-4F61-AF48-133FE7BE4B76}" dt="2021-11-09T01:24:59.188" v="1870" actId="47"/>
        <pc:sldMkLst>
          <pc:docMk/>
          <pc:sldMk cId="2814242634" sldId="2076138625"/>
        </pc:sldMkLst>
      </pc:sldChg>
      <pc:sldChg chg="setBg">
        <pc:chgData name="Reuben Bond" userId="7f300e4aafcfe080" providerId="LiveId" clId="{C5B3CFC8-075C-4F61-AF48-133FE7BE4B76}" dt="2021-11-09T22:04:47.738" v="1889"/>
        <pc:sldMkLst>
          <pc:docMk/>
          <pc:sldMk cId="2090272024" sldId="2076138626"/>
        </pc:sldMkLst>
      </pc:sldChg>
      <pc:sldChg chg="modSp mod setBg">
        <pc:chgData name="Reuben Bond" userId="7f300e4aafcfe080" providerId="LiveId" clId="{C5B3CFC8-075C-4F61-AF48-133FE7BE4B76}" dt="2021-11-09T22:05:54.812" v="1896" actId="207"/>
        <pc:sldMkLst>
          <pc:docMk/>
          <pc:sldMk cId="1298803688" sldId="2076138627"/>
        </pc:sldMkLst>
        <pc:spChg chg="mod">
          <ac:chgData name="Reuben Bond" userId="7f300e4aafcfe080" providerId="LiveId" clId="{C5B3CFC8-075C-4F61-AF48-133FE7BE4B76}" dt="2021-11-09T22:05:54.812" v="1896" actId="207"/>
          <ac:spMkLst>
            <pc:docMk/>
            <pc:sldMk cId="1298803688" sldId="2076138627"/>
            <ac:spMk id="5" creationId="{B1502070-10D0-0446-B73F-8A820F13084E}"/>
          </ac:spMkLst>
        </pc:spChg>
      </pc:sldChg>
      <pc:sldChg chg="addSp delSp modSp new mod modNotesTx">
        <pc:chgData name="Reuben Bond" userId="7f300e4aafcfe080" providerId="LiveId" clId="{C5B3CFC8-075C-4F61-AF48-133FE7BE4B76}" dt="2021-11-09T22:57:52.242" v="2030" actId="6549"/>
        <pc:sldMkLst>
          <pc:docMk/>
          <pc:sldMk cId="3883191419" sldId="2076138629"/>
        </pc:sldMkLst>
        <pc:spChg chg="del">
          <ac:chgData name="Reuben Bond" userId="7f300e4aafcfe080" providerId="LiveId" clId="{C5B3CFC8-075C-4F61-AF48-133FE7BE4B76}" dt="2021-11-09T22:47:17.943" v="1899" actId="478"/>
          <ac:spMkLst>
            <pc:docMk/>
            <pc:sldMk cId="3883191419" sldId="2076138629"/>
            <ac:spMk id="2" creationId="{A133A673-A590-448D-AC41-25CB93A11070}"/>
          </ac:spMkLst>
        </pc:spChg>
        <pc:spChg chg="del">
          <ac:chgData name="Reuben Bond" userId="7f300e4aafcfe080" providerId="LiveId" clId="{C5B3CFC8-075C-4F61-AF48-133FE7BE4B76}" dt="2021-11-09T22:47:17.024" v="1898" actId="478"/>
          <ac:spMkLst>
            <pc:docMk/>
            <pc:sldMk cId="3883191419" sldId="2076138629"/>
            <ac:spMk id="3" creationId="{5416AAFA-8EA6-4B4E-A601-11DACA799E08}"/>
          </ac:spMkLst>
        </pc:spChg>
        <pc:picChg chg="add del mod">
          <ac:chgData name="Reuben Bond" userId="7f300e4aafcfe080" providerId="LiveId" clId="{C5B3CFC8-075C-4F61-AF48-133FE7BE4B76}" dt="2021-11-09T22:47:31.337" v="1902"/>
          <ac:picMkLst>
            <pc:docMk/>
            <pc:sldMk cId="3883191419" sldId="2076138629"/>
            <ac:picMk id="5" creationId="{0BF7F4B7-F133-4215-B9EB-ACA7BE90EE68}"/>
          </ac:picMkLst>
        </pc:picChg>
        <pc:picChg chg="add">
          <ac:chgData name="Reuben Bond" userId="7f300e4aafcfe080" providerId="LiveId" clId="{C5B3CFC8-075C-4F61-AF48-133FE7BE4B76}" dt="2021-11-09T22:47:18.912" v="1900"/>
          <ac:picMkLst>
            <pc:docMk/>
            <pc:sldMk cId="3883191419" sldId="2076138629"/>
            <ac:picMk id="1026" creationId="{759D4AA8-1494-4F5C-8FC9-4671D074E06C}"/>
          </ac:picMkLst>
        </pc:picChg>
      </pc:sldChg>
      <pc:sldChg chg="modSp new mod">
        <pc:chgData name="Reuben Bond" userId="7f300e4aafcfe080" providerId="LiveId" clId="{C5B3CFC8-075C-4F61-AF48-133FE7BE4B76}" dt="2021-11-11T21:02:08.322" v="6614" actId="20577"/>
        <pc:sldMkLst>
          <pc:docMk/>
          <pc:sldMk cId="576230701" sldId="2076138630"/>
        </pc:sldMkLst>
        <pc:spChg chg="mod">
          <ac:chgData name="Reuben Bond" userId="7f300e4aafcfe080" providerId="LiveId" clId="{C5B3CFC8-075C-4F61-AF48-133FE7BE4B76}" dt="2021-11-11T04:26:25.927" v="4130" actId="20577"/>
          <ac:spMkLst>
            <pc:docMk/>
            <pc:sldMk cId="576230701" sldId="2076138630"/>
            <ac:spMk id="2" creationId="{625168DB-93CE-44F5-9A5E-5E3D59918008}"/>
          </ac:spMkLst>
        </pc:spChg>
        <pc:spChg chg="mod">
          <ac:chgData name="Reuben Bond" userId="7f300e4aafcfe080" providerId="LiveId" clId="{C5B3CFC8-075C-4F61-AF48-133FE7BE4B76}" dt="2021-11-11T21:02:08.322" v="6614" actId="20577"/>
          <ac:spMkLst>
            <pc:docMk/>
            <pc:sldMk cId="576230701" sldId="2076138630"/>
            <ac:spMk id="3" creationId="{55D83D29-2293-421B-B091-29D87C378B19}"/>
          </ac:spMkLst>
        </pc:spChg>
      </pc:sldChg>
      <pc:sldChg chg="modSp new mod ord modClrScheme chgLayout modNotesTx">
        <pc:chgData name="Reuben Bond" userId="7f300e4aafcfe080" providerId="LiveId" clId="{C5B3CFC8-075C-4F61-AF48-133FE7BE4B76}" dt="2021-11-11T16:38:29.061" v="6202" actId="20577"/>
        <pc:sldMkLst>
          <pc:docMk/>
          <pc:sldMk cId="4129323351" sldId="2076138631"/>
        </pc:sldMkLst>
        <pc:spChg chg="mod ord">
          <ac:chgData name="Reuben Bond" userId="7f300e4aafcfe080" providerId="LiveId" clId="{C5B3CFC8-075C-4F61-AF48-133FE7BE4B76}" dt="2021-11-11T16:38:20.374" v="6201" actId="20577"/>
          <ac:spMkLst>
            <pc:docMk/>
            <pc:sldMk cId="4129323351" sldId="2076138631"/>
            <ac:spMk id="2" creationId="{8D08ED4D-BA32-42F0-9E46-504C8F5BFDDF}"/>
          </ac:spMkLst>
        </pc:spChg>
        <pc:spChg chg="mod ord">
          <ac:chgData name="Reuben Bond" userId="7f300e4aafcfe080" providerId="LiveId" clId="{C5B3CFC8-075C-4F61-AF48-133FE7BE4B76}" dt="2021-11-11T01:54:55.911" v="2876" actId="700"/>
          <ac:spMkLst>
            <pc:docMk/>
            <pc:sldMk cId="4129323351" sldId="2076138631"/>
            <ac:spMk id="3" creationId="{7FBE579C-7766-43BF-8CA8-AE2CE545F6EC}"/>
          </ac:spMkLst>
        </pc:spChg>
      </pc:sldChg>
      <pc:sldChg chg="modSp add mod">
        <pc:chgData name="Reuben Bond" userId="7f300e4aafcfe080" providerId="LiveId" clId="{C5B3CFC8-075C-4F61-AF48-133FE7BE4B76}" dt="2021-11-10T19:34:44.684" v="2688" actId="20577"/>
        <pc:sldMkLst>
          <pc:docMk/>
          <pc:sldMk cId="3586573463" sldId="2076138632"/>
        </pc:sldMkLst>
        <pc:spChg chg="mod">
          <ac:chgData name="Reuben Bond" userId="7f300e4aafcfe080" providerId="LiveId" clId="{C5B3CFC8-075C-4F61-AF48-133FE7BE4B76}" dt="2021-11-10T19:34:44.684" v="2688" actId="20577"/>
          <ac:spMkLst>
            <pc:docMk/>
            <pc:sldMk cId="3586573463" sldId="2076138632"/>
            <ac:spMk id="4" creationId="{CADD991E-767D-FE4B-82AD-96DD0E4D1BDA}"/>
          </ac:spMkLst>
        </pc:spChg>
      </pc:sldChg>
      <pc:sldChg chg="modSp add mod">
        <pc:chgData name="Reuben Bond" userId="7f300e4aafcfe080" providerId="LiveId" clId="{C5B3CFC8-075C-4F61-AF48-133FE7BE4B76}" dt="2021-11-10T19:34:54.355" v="2702" actId="20577"/>
        <pc:sldMkLst>
          <pc:docMk/>
          <pc:sldMk cId="689113049" sldId="2076138633"/>
        </pc:sldMkLst>
        <pc:spChg chg="mod">
          <ac:chgData name="Reuben Bond" userId="7f300e4aafcfe080" providerId="LiveId" clId="{C5B3CFC8-075C-4F61-AF48-133FE7BE4B76}" dt="2021-11-10T19:34:54.355" v="2702" actId="20577"/>
          <ac:spMkLst>
            <pc:docMk/>
            <pc:sldMk cId="689113049" sldId="2076138633"/>
            <ac:spMk id="4" creationId="{CADD991E-767D-FE4B-82AD-96DD0E4D1BDA}"/>
          </ac:spMkLst>
        </pc:spChg>
      </pc:sldChg>
      <pc:sldChg chg="modSp add mod">
        <pc:chgData name="Reuben Bond" userId="7f300e4aafcfe080" providerId="LiveId" clId="{C5B3CFC8-075C-4F61-AF48-133FE7BE4B76}" dt="2021-11-10T19:35:01.979" v="2712" actId="20577"/>
        <pc:sldMkLst>
          <pc:docMk/>
          <pc:sldMk cId="3134916894" sldId="2076138634"/>
        </pc:sldMkLst>
        <pc:spChg chg="mod">
          <ac:chgData name="Reuben Bond" userId="7f300e4aafcfe080" providerId="LiveId" clId="{C5B3CFC8-075C-4F61-AF48-133FE7BE4B76}" dt="2021-11-10T19:35:01.979" v="2712" actId="20577"/>
          <ac:spMkLst>
            <pc:docMk/>
            <pc:sldMk cId="3134916894" sldId="2076138634"/>
            <ac:spMk id="4" creationId="{CADD991E-767D-FE4B-82AD-96DD0E4D1BDA}"/>
          </ac:spMkLst>
        </pc:spChg>
      </pc:sldChg>
      <pc:sldChg chg="ord">
        <pc:chgData name="Reuben Bond" userId="7f300e4aafcfe080" providerId="LiveId" clId="{C5B3CFC8-075C-4F61-AF48-133FE7BE4B76}" dt="2021-11-11T04:02:05.741" v="4094"/>
        <pc:sldMkLst>
          <pc:docMk/>
          <pc:sldMk cId="3736262777" sldId="2076138636"/>
        </pc:sldMkLst>
      </pc:sldChg>
      <pc:sldChg chg="ord modNotesTx">
        <pc:chgData name="Reuben Bond" userId="7f300e4aafcfe080" providerId="LiveId" clId="{C5B3CFC8-075C-4F61-AF48-133FE7BE4B76}" dt="2021-11-11T16:39:24.631" v="6204"/>
        <pc:sldMkLst>
          <pc:docMk/>
          <pc:sldMk cId="1858116588" sldId="2076138639"/>
        </pc:sldMkLst>
      </pc:sldChg>
      <pc:sldChg chg="addSp delSp modSp new mod modClrScheme chgLayout">
        <pc:chgData name="Reuben Bond" userId="7f300e4aafcfe080" providerId="LiveId" clId="{C5B3CFC8-075C-4F61-AF48-133FE7BE4B76}" dt="2021-11-11T16:06:52.231" v="6186" actId="20577"/>
        <pc:sldMkLst>
          <pc:docMk/>
          <pc:sldMk cId="627125224" sldId="2076138640"/>
        </pc:sldMkLst>
        <pc:spChg chg="del mod ord">
          <ac:chgData name="Reuben Bond" userId="7f300e4aafcfe080" providerId="LiveId" clId="{C5B3CFC8-075C-4F61-AF48-133FE7BE4B76}" dt="2021-11-11T02:33:02.435" v="3533" actId="700"/>
          <ac:spMkLst>
            <pc:docMk/>
            <pc:sldMk cId="627125224" sldId="2076138640"/>
            <ac:spMk id="2" creationId="{7A4D988D-5E85-4C30-A11D-EF1A80EC36CF}"/>
          </ac:spMkLst>
        </pc:spChg>
        <pc:spChg chg="del mod ord">
          <ac:chgData name="Reuben Bond" userId="7f300e4aafcfe080" providerId="LiveId" clId="{C5B3CFC8-075C-4F61-AF48-133FE7BE4B76}" dt="2021-11-11T02:33:02.435" v="3533" actId="700"/>
          <ac:spMkLst>
            <pc:docMk/>
            <pc:sldMk cId="627125224" sldId="2076138640"/>
            <ac:spMk id="3" creationId="{415A7282-C04A-43B1-9723-E50F0BD069E1}"/>
          </ac:spMkLst>
        </pc:spChg>
        <pc:spChg chg="add mod ord">
          <ac:chgData name="Reuben Bond" userId="7f300e4aafcfe080" providerId="LiveId" clId="{C5B3CFC8-075C-4F61-AF48-133FE7BE4B76}" dt="2021-11-11T16:06:52.231" v="6186" actId="20577"/>
          <ac:spMkLst>
            <pc:docMk/>
            <pc:sldMk cId="627125224" sldId="2076138640"/>
            <ac:spMk id="4" creationId="{092DE847-B9F7-447F-A856-400D5D672C66}"/>
          </ac:spMkLst>
        </pc:spChg>
        <pc:spChg chg="add mod ord">
          <ac:chgData name="Reuben Bond" userId="7f300e4aafcfe080" providerId="LiveId" clId="{C5B3CFC8-075C-4F61-AF48-133FE7BE4B76}" dt="2021-11-11T02:37:59.009" v="3639" actId="20577"/>
          <ac:spMkLst>
            <pc:docMk/>
            <pc:sldMk cId="627125224" sldId="2076138640"/>
            <ac:spMk id="5" creationId="{032F5FCA-57A7-4C03-BCCC-B79BB69FB9E6}"/>
          </ac:spMkLst>
        </pc:spChg>
      </pc:sldChg>
      <pc:sldChg chg="addSp delSp modSp new mod modNotesTx">
        <pc:chgData name="Reuben Bond" userId="7f300e4aafcfe080" providerId="LiveId" clId="{C5B3CFC8-075C-4F61-AF48-133FE7BE4B76}" dt="2021-11-11T17:21:22.021" v="6457" actId="1076"/>
        <pc:sldMkLst>
          <pc:docMk/>
          <pc:sldMk cId="1755377695" sldId="2076138641"/>
        </pc:sldMkLst>
        <pc:spChg chg="del">
          <ac:chgData name="Reuben Bond" userId="7f300e4aafcfe080" providerId="LiveId" clId="{C5B3CFC8-075C-4F61-AF48-133FE7BE4B76}" dt="2021-11-11T04:01:43.317" v="4087" actId="478"/>
          <ac:spMkLst>
            <pc:docMk/>
            <pc:sldMk cId="1755377695" sldId="2076138641"/>
            <ac:spMk id="2" creationId="{405C7EB7-24F4-4C1E-AAAF-701130ED1896}"/>
          </ac:spMkLst>
        </pc:spChg>
        <pc:spChg chg="del">
          <ac:chgData name="Reuben Bond" userId="7f300e4aafcfe080" providerId="LiveId" clId="{C5B3CFC8-075C-4F61-AF48-133FE7BE4B76}" dt="2021-11-11T04:01:42.422" v="4086" actId="478"/>
          <ac:spMkLst>
            <pc:docMk/>
            <pc:sldMk cId="1755377695" sldId="2076138641"/>
            <ac:spMk id="3" creationId="{CF988EF3-E5E8-4305-A5B4-ACE0E5A386FD}"/>
          </ac:spMkLst>
        </pc:spChg>
        <pc:picChg chg="add del">
          <ac:chgData name="Reuben Bond" userId="7f300e4aafcfe080" providerId="LiveId" clId="{C5B3CFC8-075C-4F61-AF48-133FE7BE4B76}" dt="2021-11-11T15:50:39.556" v="5400" actId="478"/>
          <ac:picMkLst>
            <pc:docMk/>
            <pc:sldMk cId="1755377695" sldId="2076138641"/>
            <ac:picMk id="5" creationId="{745F4CEC-C4E4-41AF-9907-198239FFE36A}"/>
          </ac:picMkLst>
        </pc:picChg>
        <pc:picChg chg="add del mod">
          <ac:chgData name="Reuben Bond" userId="7f300e4aafcfe080" providerId="LiveId" clId="{C5B3CFC8-075C-4F61-AF48-133FE7BE4B76}" dt="2021-11-11T15:51:35.259" v="5404" actId="478"/>
          <ac:picMkLst>
            <pc:docMk/>
            <pc:sldMk cId="1755377695" sldId="2076138641"/>
            <ac:picMk id="7" creationId="{FB5BC201-833A-4472-B0AC-C225B442D109}"/>
          </ac:picMkLst>
        </pc:picChg>
        <pc:picChg chg="add del mod">
          <ac:chgData name="Reuben Bond" userId="7f300e4aafcfe080" providerId="LiveId" clId="{C5B3CFC8-075C-4F61-AF48-133FE7BE4B76}" dt="2021-11-11T17:20:47.611" v="6449" actId="478"/>
          <ac:picMkLst>
            <pc:docMk/>
            <pc:sldMk cId="1755377695" sldId="2076138641"/>
            <ac:picMk id="9" creationId="{9CEDCCB0-C272-4B5A-82F9-4E856020DBFD}"/>
          </ac:picMkLst>
        </pc:picChg>
        <pc:picChg chg="add del mod">
          <ac:chgData name="Reuben Bond" userId="7f300e4aafcfe080" providerId="LiveId" clId="{C5B3CFC8-075C-4F61-AF48-133FE7BE4B76}" dt="2021-11-11T17:21:13.316" v="6452" actId="478"/>
          <ac:picMkLst>
            <pc:docMk/>
            <pc:sldMk cId="1755377695" sldId="2076138641"/>
            <ac:picMk id="11" creationId="{655D15E3-5277-47CA-9FBB-D9AD6591A3D7}"/>
          </ac:picMkLst>
        </pc:picChg>
        <pc:picChg chg="add mod">
          <ac:chgData name="Reuben Bond" userId="7f300e4aafcfe080" providerId="LiveId" clId="{C5B3CFC8-075C-4F61-AF48-133FE7BE4B76}" dt="2021-11-11T17:21:22.021" v="6457" actId="1076"/>
          <ac:picMkLst>
            <pc:docMk/>
            <pc:sldMk cId="1755377695" sldId="2076138641"/>
            <ac:picMk id="13" creationId="{FB49D86D-116F-43BD-9C69-775C5BA1FED7}"/>
          </ac:picMkLst>
        </pc:picChg>
      </pc:sldChg>
      <pc:sldChg chg="addSp delSp modSp new del mod modClrScheme chgLayout">
        <pc:chgData name="Reuben Bond" userId="7f300e4aafcfe080" providerId="LiveId" clId="{C5B3CFC8-075C-4F61-AF48-133FE7BE4B76}" dt="2021-11-11T02:53:52.979" v="3661" actId="47"/>
        <pc:sldMkLst>
          <pc:docMk/>
          <pc:sldMk cId="3812829896" sldId="2076138641"/>
        </pc:sldMkLst>
        <pc:spChg chg="del mod ord">
          <ac:chgData name="Reuben Bond" userId="7f300e4aafcfe080" providerId="LiveId" clId="{C5B3CFC8-075C-4F61-AF48-133FE7BE4B76}" dt="2021-11-11T02:52:43.713" v="3641" actId="700"/>
          <ac:spMkLst>
            <pc:docMk/>
            <pc:sldMk cId="3812829896" sldId="2076138641"/>
            <ac:spMk id="2" creationId="{5CA073E4-F485-4022-9880-E940AEADC7E0}"/>
          </ac:spMkLst>
        </pc:spChg>
        <pc:spChg chg="del mod ord">
          <ac:chgData name="Reuben Bond" userId="7f300e4aafcfe080" providerId="LiveId" clId="{C5B3CFC8-075C-4F61-AF48-133FE7BE4B76}" dt="2021-11-11T02:52:43.713" v="3641" actId="700"/>
          <ac:spMkLst>
            <pc:docMk/>
            <pc:sldMk cId="3812829896" sldId="2076138641"/>
            <ac:spMk id="3" creationId="{BC603860-D288-4672-B9F2-1F602D4FB49D}"/>
          </ac:spMkLst>
        </pc:spChg>
        <pc:spChg chg="add mod ord">
          <ac:chgData name="Reuben Bond" userId="7f300e4aafcfe080" providerId="LiveId" clId="{C5B3CFC8-075C-4F61-AF48-133FE7BE4B76}" dt="2021-11-11T02:52:43.713" v="3641" actId="700"/>
          <ac:spMkLst>
            <pc:docMk/>
            <pc:sldMk cId="3812829896" sldId="2076138641"/>
            <ac:spMk id="4" creationId="{90C6DD91-AAC5-4261-8867-5B0C13A397C5}"/>
          </ac:spMkLst>
        </pc:spChg>
        <pc:spChg chg="add mod ord">
          <ac:chgData name="Reuben Bond" userId="7f300e4aafcfe080" providerId="LiveId" clId="{C5B3CFC8-075C-4F61-AF48-133FE7BE4B76}" dt="2021-11-11T02:52:43.713" v="3641" actId="700"/>
          <ac:spMkLst>
            <pc:docMk/>
            <pc:sldMk cId="3812829896" sldId="2076138641"/>
            <ac:spMk id="5" creationId="{EDF0A28F-7FF0-4EB6-B6D2-CBB2E0FABDF4}"/>
          </ac:spMkLst>
        </pc:spChg>
        <pc:spChg chg="add mod ord">
          <ac:chgData name="Reuben Bond" userId="7f300e4aafcfe080" providerId="LiveId" clId="{C5B3CFC8-075C-4F61-AF48-133FE7BE4B76}" dt="2021-11-11T02:52:43.713" v="3641" actId="700"/>
          <ac:spMkLst>
            <pc:docMk/>
            <pc:sldMk cId="3812829896" sldId="2076138641"/>
            <ac:spMk id="6" creationId="{B0D145FC-313F-4D5B-BA2A-E80D89FFDF0A}"/>
          </ac:spMkLst>
        </pc:spChg>
        <pc:spChg chg="add mod ord">
          <ac:chgData name="Reuben Bond" userId="7f300e4aafcfe080" providerId="LiveId" clId="{C5B3CFC8-075C-4F61-AF48-133FE7BE4B76}" dt="2021-11-11T02:52:43.713" v="3641" actId="700"/>
          <ac:spMkLst>
            <pc:docMk/>
            <pc:sldMk cId="3812829896" sldId="2076138641"/>
            <ac:spMk id="7" creationId="{82AAF45B-5C02-43C1-A436-19398F6F91CD}"/>
          </ac:spMkLst>
        </pc:spChg>
        <pc:spChg chg="add mod ord">
          <ac:chgData name="Reuben Bond" userId="7f300e4aafcfe080" providerId="LiveId" clId="{C5B3CFC8-075C-4F61-AF48-133FE7BE4B76}" dt="2021-11-11T02:52:43.713" v="3641" actId="700"/>
          <ac:spMkLst>
            <pc:docMk/>
            <pc:sldMk cId="3812829896" sldId="2076138641"/>
            <ac:spMk id="8" creationId="{80059A93-6E32-4CD9-A013-63AE0D4555F7}"/>
          </ac:spMkLst>
        </pc:spChg>
      </pc:sldChg>
      <pc:sldChg chg="addSp delSp modSp new mod setBg modNotesTx">
        <pc:chgData name="Reuben Bond" userId="7f300e4aafcfe080" providerId="LiveId" clId="{C5B3CFC8-075C-4F61-AF48-133FE7BE4B76}" dt="2021-11-11T17:20:12.683" v="6448" actId="1076"/>
        <pc:sldMkLst>
          <pc:docMk/>
          <pc:sldMk cId="2745879480" sldId="2076138642"/>
        </pc:sldMkLst>
        <pc:spChg chg="del">
          <ac:chgData name="Reuben Bond" userId="7f300e4aafcfe080" providerId="LiveId" clId="{C5B3CFC8-075C-4F61-AF48-133FE7BE4B76}" dt="2021-11-11T15:42:35.984" v="4136" actId="478"/>
          <ac:spMkLst>
            <pc:docMk/>
            <pc:sldMk cId="2745879480" sldId="2076138642"/>
            <ac:spMk id="2" creationId="{9A885E96-25D8-433B-A3DC-0CD9EA8B9EC0}"/>
          </ac:spMkLst>
        </pc:spChg>
        <pc:spChg chg="del">
          <ac:chgData name="Reuben Bond" userId="7f300e4aafcfe080" providerId="LiveId" clId="{C5B3CFC8-075C-4F61-AF48-133FE7BE4B76}" dt="2021-11-11T15:42:35.360" v="4135" actId="478"/>
          <ac:spMkLst>
            <pc:docMk/>
            <pc:sldMk cId="2745879480" sldId="2076138642"/>
            <ac:spMk id="3" creationId="{E7D133E5-E8D5-4477-B24F-8E92FBCFECC5}"/>
          </ac:spMkLst>
        </pc:spChg>
        <pc:spChg chg="add del">
          <ac:chgData name="Reuben Bond" userId="7f300e4aafcfe080" providerId="LiveId" clId="{C5B3CFC8-075C-4F61-AF48-133FE7BE4B76}" dt="2021-11-11T15:42:41.018" v="4141" actId="26606"/>
          <ac:spMkLst>
            <pc:docMk/>
            <pc:sldMk cId="2745879480" sldId="2076138642"/>
            <ac:spMk id="10" creationId="{F3060C83-F051-4F0E-ABAD-AA0DFC48B218}"/>
          </ac:spMkLst>
        </pc:spChg>
        <pc:spChg chg="add del">
          <ac:chgData name="Reuben Bond" userId="7f300e4aafcfe080" providerId="LiveId" clId="{C5B3CFC8-075C-4F61-AF48-133FE7BE4B76}" dt="2021-11-11T15:42:41.018" v="4141" actId="26606"/>
          <ac:spMkLst>
            <pc:docMk/>
            <pc:sldMk cId="2745879480" sldId="2076138642"/>
            <ac:spMk id="12" creationId="{83C98ABE-055B-441F-B07E-44F97F083C39}"/>
          </ac:spMkLst>
        </pc:spChg>
        <pc:spChg chg="add del">
          <ac:chgData name="Reuben Bond" userId="7f300e4aafcfe080" providerId="LiveId" clId="{C5B3CFC8-075C-4F61-AF48-133FE7BE4B76}" dt="2021-11-11T15:42:41.018" v="4141" actId="26606"/>
          <ac:spMkLst>
            <pc:docMk/>
            <pc:sldMk cId="2745879480" sldId="2076138642"/>
            <ac:spMk id="14" creationId="{29FDB030-9B49-4CED-8CCD-4D99382388AC}"/>
          </ac:spMkLst>
        </pc:spChg>
        <pc:spChg chg="add del">
          <ac:chgData name="Reuben Bond" userId="7f300e4aafcfe080" providerId="LiveId" clId="{C5B3CFC8-075C-4F61-AF48-133FE7BE4B76}" dt="2021-11-11T15:42:41.018" v="4141" actId="26606"/>
          <ac:spMkLst>
            <pc:docMk/>
            <pc:sldMk cId="2745879480" sldId="2076138642"/>
            <ac:spMk id="16" creationId="{3783CA14-24A1-485C-8B30-D6A5D87987AD}"/>
          </ac:spMkLst>
        </pc:spChg>
        <pc:spChg chg="add del">
          <ac:chgData name="Reuben Bond" userId="7f300e4aafcfe080" providerId="LiveId" clId="{C5B3CFC8-075C-4F61-AF48-133FE7BE4B76}" dt="2021-11-11T15:42:41.018" v="4141" actId="26606"/>
          <ac:spMkLst>
            <pc:docMk/>
            <pc:sldMk cId="2745879480" sldId="2076138642"/>
            <ac:spMk id="18" creationId="{9A97C86A-04D6-40F7-AE84-31AB43E6A846}"/>
          </ac:spMkLst>
        </pc:spChg>
        <pc:spChg chg="add del">
          <ac:chgData name="Reuben Bond" userId="7f300e4aafcfe080" providerId="LiveId" clId="{C5B3CFC8-075C-4F61-AF48-133FE7BE4B76}" dt="2021-11-11T15:42:41.018" v="4141" actId="26606"/>
          <ac:spMkLst>
            <pc:docMk/>
            <pc:sldMk cId="2745879480" sldId="2076138642"/>
            <ac:spMk id="20" creationId="{FF9F2414-84E8-453E-B1F3-389FDE8192D9}"/>
          </ac:spMkLst>
        </pc:spChg>
        <pc:spChg chg="add del">
          <ac:chgData name="Reuben Bond" userId="7f300e4aafcfe080" providerId="LiveId" clId="{C5B3CFC8-075C-4F61-AF48-133FE7BE4B76}" dt="2021-11-11T15:42:41.018" v="4141" actId="26606"/>
          <ac:spMkLst>
            <pc:docMk/>
            <pc:sldMk cId="2745879480" sldId="2076138642"/>
            <ac:spMk id="22" creationId="{3ECA69A1-7536-43AC-85EF-C7106179F5ED}"/>
          </ac:spMkLst>
        </pc:spChg>
        <pc:picChg chg="add del mod">
          <ac:chgData name="Reuben Bond" userId="7f300e4aafcfe080" providerId="LiveId" clId="{C5B3CFC8-075C-4F61-AF48-133FE7BE4B76}" dt="2021-11-11T15:50:29.268" v="5394" actId="478"/>
          <ac:picMkLst>
            <pc:docMk/>
            <pc:sldMk cId="2745879480" sldId="2076138642"/>
            <ac:picMk id="5" creationId="{E3FBB871-39F4-4056-9A6A-064C44F3E5FD}"/>
          </ac:picMkLst>
        </pc:picChg>
        <pc:picChg chg="add del mod">
          <ac:chgData name="Reuben Bond" userId="7f300e4aafcfe080" providerId="LiveId" clId="{C5B3CFC8-075C-4F61-AF48-133FE7BE4B76}" dt="2021-11-11T17:19:46.709" v="6443" actId="478"/>
          <ac:picMkLst>
            <pc:docMk/>
            <pc:sldMk cId="2745879480" sldId="2076138642"/>
            <ac:picMk id="7" creationId="{C015F34F-1DA2-4277-B94C-F987C3A47273}"/>
          </ac:picMkLst>
        </pc:picChg>
        <pc:picChg chg="add mod">
          <ac:chgData name="Reuben Bond" userId="7f300e4aafcfe080" providerId="LiveId" clId="{C5B3CFC8-075C-4F61-AF48-133FE7BE4B76}" dt="2021-11-11T17:20:12.683" v="6448" actId="1076"/>
          <ac:picMkLst>
            <pc:docMk/>
            <pc:sldMk cId="2745879480" sldId="2076138642"/>
            <ac:picMk id="9" creationId="{43A0960D-53A5-4A9E-AEF5-5BAF3C5ABCC9}"/>
          </ac:picMkLst>
        </pc:picChg>
      </pc:sldChg>
      <pc:sldChg chg="add del ord">
        <pc:chgData name="Reuben Bond" userId="7f300e4aafcfe080" providerId="LiveId" clId="{C5B3CFC8-075C-4F61-AF48-133FE7BE4B76}" dt="2021-11-11T16:58:59.530" v="6442" actId="47"/>
        <pc:sldMkLst>
          <pc:docMk/>
          <pc:sldMk cId="2199081602" sldId="2076138643"/>
        </pc:sldMkLst>
      </pc:sldChg>
      <pc:sldChg chg="add del ord">
        <pc:chgData name="Reuben Bond" userId="7f300e4aafcfe080" providerId="LiveId" clId="{C5B3CFC8-075C-4F61-AF48-133FE7BE4B76}" dt="2021-11-11T16:58:59.530" v="6442" actId="47"/>
        <pc:sldMkLst>
          <pc:docMk/>
          <pc:sldMk cId="3928336571" sldId="2076138644"/>
        </pc:sldMkLst>
      </pc:sldChg>
      <pc:sldChg chg="add">
        <pc:chgData name="Reuben Bond" userId="7f300e4aafcfe080" providerId="LiveId" clId="{C5B3CFC8-075C-4F61-AF48-133FE7BE4B76}" dt="2021-11-11T16:38:10.925" v="6194"/>
        <pc:sldMkLst>
          <pc:docMk/>
          <pc:sldMk cId="1197734228" sldId="2076138645"/>
        </pc:sldMkLst>
      </pc:sldChg>
    </pc:docChg>
  </pc:docChgLst>
  <pc:docChgLst>
    <pc:chgData name="Reuben Bond" userId="7f300e4aafcfe080" providerId="LiveId" clId="{B276307F-6050-4E50-8359-52DDA0B7272C}"/>
    <pc:docChg chg="custSel addSld delSld modSld sldOrd delMainMaster">
      <pc:chgData name="Reuben Bond" userId="7f300e4aafcfe080" providerId="LiveId" clId="{B276307F-6050-4E50-8359-52DDA0B7272C}" dt="2021-11-11T21:11:09.337" v="1349" actId="47"/>
      <pc:docMkLst>
        <pc:docMk/>
      </pc:docMkLst>
      <pc:sldChg chg="modNotesTx">
        <pc:chgData name="Reuben Bond" userId="7f300e4aafcfe080" providerId="LiveId" clId="{B276307F-6050-4E50-8359-52DDA0B7272C}" dt="2021-11-10T23:45:14.265" v="140" actId="20577"/>
        <pc:sldMkLst>
          <pc:docMk/>
          <pc:sldMk cId="3852120625" sldId="257"/>
        </pc:sldMkLst>
      </pc:sldChg>
      <pc:sldChg chg="del">
        <pc:chgData name="Reuben Bond" userId="7f300e4aafcfe080" providerId="LiveId" clId="{B276307F-6050-4E50-8359-52DDA0B7272C}" dt="2021-11-11T21:11:09.337" v="1349" actId="47"/>
        <pc:sldMkLst>
          <pc:docMk/>
          <pc:sldMk cId="1561872712" sldId="259"/>
        </pc:sldMkLst>
      </pc:sldChg>
      <pc:sldChg chg="del">
        <pc:chgData name="Reuben Bond" userId="7f300e4aafcfe080" providerId="LiveId" clId="{B276307F-6050-4E50-8359-52DDA0B7272C}" dt="2021-11-11T21:11:09.337" v="1349" actId="47"/>
        <pc:sldMkLst>
          <pc:docMk/>
          <pc:sldMk cId="1108877457" sldId="260"/>
        </pc:sldMkLst>
      </pc:sldChg>
      <pc:sldChg chg="del">
        <pc:chgData name="Reuben Bond" userId="7f300e4aafcfe080" providerId="LiveId" clId="{B276307F-6050-4E50-8359-52DDA0B7272C}" dt="2021-11-11T21:11:09.337" v="1349" actId="47"/>
        <pc:sldMkLst>
          <pc:docMk/>
          <pc:sldMk cId="2668488753" sldId="261"/>
        </pc:sldMkLst>
      </pc:sldChg>
      <pc:sldChg chg="del">
        <pc:chgData name="Reuben Bond" userId="7f300e4aafcfe080" providerId="LiveId" clId="{B276307F-6050-4E50-8359-52DDA0B7272C}" dt="2021-11-11T21:11:09.337" v="1349" actId="47"/>
        <pc:sldMkLst>
          <pc:docMk/>
          <pc:sldMk cId="4113657981" sldId="262"/>
        </pc:sldMkLst>
      </pc:sldChg>
      <pc:sldChg chg="del">
        <pc:chgData name="Reuben Bond" userId="7f300e4aafcfe080" providerId="LiveId" clId="{B276307F-6050-4E50-8359-52DDA0B7272C}" dt="2021-11-11T21:11:09.337" v="1349" actId="47"/>
        <pc:sldMkLst>
          <pc:docMk/>
          <pc:sldMk cId="1281430713" sldId="264"/>
        </pc:sldMkLst>
      </pc:sldChg>
      <pc:sldChg chg="del">
        <pc:chgData name="Reuben Bond" userId="7f300e4aafcfe080" providerId="LiveId" clId="{B276307F-6050-4E50-8359-52DDA0B7272C}" dt="2021-11-11T21:11:09.337" v="1349" actId="47"/>
        <pc:sldMkLst>
          <pc:docMk/>
          <pc:sldMk cId="2700942184" sldId="265"/>
        </pc:sldMkLst>
      </pc:sldChg>
      <pc:sldChg chg="del">
        <pc:chgData name="Reuben Bond" userId="7f300e4aafcfe080" providerId="LiveId" clId="{B276307F-6050-4E50-8359-52DDA0B7272C}" dt="2021-11-11T21:11:09.337" v="1349" actId="47"/>
        <pc:sldMkLst>
          <pc:docMk/>
          <pc:sldMk cId="714984656" sldId="266"/>
        </pc:sldMkLst>
      </pc:sldChg>
      <pc:sldChg chg="del">
        <pc:chgData name="Reuben Bond" userId="7f300e4aafcfe080" providerId="LiveId" clId="{B276307F-6050-4E50-8359-52DDA0B7272C}" dt="2021-11-11T21:11:09.337" v="1349" actId="47"/>
        <pc:sldMkLst>
          <pc:docMk/>
          <pc:sldMk cId="2762594509" sldId="267"/>
        </pc:sldMkLst>
      </pc:sldChg>
      <pc:sldChg chg="del">
        <pc:chgData name="Reuben Bond" userId="7f300e4aafcfe080" providerId="LiveId" clId="{B276307F-6050-4E50-8359-52DDA0B7272C}" dt="2021-11-11T21:11:09.337" v="1349" actId="47"/>
        <pc:sldMkLst>
          <pc:docMk/>
          <pc:sldMk cId="1716267179" sldId="268"/>
        </pc:sldMkLst>
      </pc:sldChg>
      <pc:sldChg chg="del">
        <pc:chgData name="Reuben Bond" userId="7f300e4aafcfe080" providerId="LiveId" clId="{B276307F-6050-4E50-8359-52DDA0B7272C}" dt="2021-11-11T21:11:09.337" v="1349" actId="47"/>
        <pc:sldMkLst>
          <pc:docMk/>
          <pc:sldMk cId="767973781" sldId="269"/>
        </pc:sldMkLst>
      </pc:sldChg>
      <pc:sldChg chg="del">
        <pc:chgData name="Reuben Bond" userId="7f300e4aafcfe080" providerId="LiveId" clId="{B276307F-6050-4E50-8359-52DDA0B7272C}" dt="2021-11-11T21:11:09.337" v="1349" actId="47"/>
        <pc:sldMkLst>
          <pc:docMk/>
          <pc:sldMk cId="1795166905" sldId="270"/>
        </pc:sldMkLst>
      </pc:sldChg>
      <pc:sldChg chg="addSp delSp modSp mod ord modClrScheme chgLayout">
        <pc:chgData name="Reuben Bond" userId="7f300e4aafcfe080" providerId="LiveId" clId="{B276307F-6050-4E50-8359-52DDA0B7272C}" dt="2021-11-10T23:50:04.783" v="240" actId="478"/>
        <pc:sldMkLst>
          <pc:docMk/>
          <pc:sldMk cId="1552505949" sldId="271"/>
        </pc:sldMkLst>
        <pc:spChg chg="add del mod ord">
          <ac:chgData name="Reuben Bond" userId="7f300e4aafcfe080" providerId="LiveId" clId="{B276307F-6050-4E50-8359-52DDA0B7272C}" dt="2021-11-10T23:49:54.615" v="226" actId="700"/>
          <ac:spMkLst>
            <pc:docMk/>
            <pc:sldMk cId="1552505949" sldId="271"/>
            <ac:spMk id="3" creationId="{B90F8F67-C1AC-4339-82BE-F35322911A8F}"/>
          </ac:spMkLst>
        </pc:spChg>
        <pc:spChg chg="add del mod ord">
          <ac:chgData name="Reuben Bond" userId="7f300e4aafcfe080" providerId="LiveId" clId="{B276307F-6050-4E50-8359-52DDA0B7272C}" dt="2021-11-10T23:49:54.615" v="226" actId="700"/>
          <ac:spMkLst>
            <pc:docMk/>
            <pc:sldMk cId="1552505949" sldId="271"/>
            <ac:spMk id="4" creationId="{55DCEB7B-D0DB-426A-BA65-93216419516E}"/>
          </ac:spMkLst>
        </pc:spChg>
        <pc:spChg chg="add mod ord">
          <ac:chgData name="Reuben Bond" userId="7f300e4aafcfe080" providerId="LiveId" clId="{B276307F-6050-4E50-8359-52DDA0B7272C}" dt="2021-11-10T23:50:00.110" v="239" actId="20577"/>
          <ac:spMkLst>
            <pc:docMk/>
            <pc:sldMk cId="1552505949" sldId="271"/>
            <ac:spMk id="5" creationId="{21D62B05-59C7-46A0-B8FC-CC95F8B154AE}"/>
          </ac:spMkLst>
        </pc:spChg>
        <pc:spChg chg="add mod ord">
          <ac:chgData name="Reuben Bond" userId="7f300e4aafcfe080" providerId="LiveId" clId="{B276307F-6050-4E50-8359-52DDA0B7272C}" dt="2021-11-10T23:49:54.615" v="226" actId="700"/>
          <ac:spMkLst>
            <pc:docMk/>
            <pc:sldMk cId="1552505949" sldId="271"/>
            <ac:spMk id="6" creationId="{C38172B6-D728-4EAF-945E-9B8A947AF06B}"/>
          </ac:spMkLst>
        </pc:spChg>
        <pc:picChg chg="del">
          <ac:chgData name="Reuben Bond" userId="7f300e4aafcfe080" providerId="LiveId" clId="{B276307F-6050-4E50-8359-52DDA0B7272C}" dt="2021-11-10T23:50:04.783" v="240" actId="478"/>
          <ac:picMkLst>
            <pc:docMk/>
            <pc:sldMk cId="1552505949" sldId="271"/>
            <ac:picMk id="2" creationId="{9BE95372-693E-8145-BCAE-0E594E6A3EA7}"/>
          </ac:picMkLst>
        </pc:picChg>
      </pc:sldChg>
      <pc:sldChg chg="del">
        <pc:chgData name="Reuben Bond" userId="7f300e4aafcfe080" providerId="LiveId" clId="{B276307F-6050-4E50-8359-52DDA0B7272C}" dt="2021-11-11T21:11:09.337" v="1349" actId="47"/>
        <pc:sldMkLst>
          <pc:docMk/>
          <pc:sldMk cId="3387637562" sldId="272"/>
        </pc:sldMkLst>
      </pc:sldChg>
      <pc:sldChg chg="del">
        <pc:chgData name="Reuben Bond" userId="7f300e4aafcfe080" providerId="LiveId" clId="{B276307F-6050-4E50-8359-52DDA0B7272C}" dt="2021-11-11T21:11:09.337" v="1349" actId="47"/>
        <pc:sldMkLst>
          <pc:docMk/>
          <pc:sldMk cId="2402201920" sldId="273"/>
        </pc:sldMkLst>
      </pc:sldChg>
      <pc:sldChg chg="del">
        <pc:chgData name="Reuben Bond" userId="7f300e4aafcfe080" providerId="LiveId" clId="{B276307F-6050-4E50-8359-52DDA0B7272C}" dt="2021-11-11T21:11:09.337" v="1349" actId="47"/>
        <pc:sldMkLst>
          <pc:docMk/>
          <pc:sldMk cId="2191142605" sldId="275"/>
        </pc:sldMkLst>
      </pc:sldChg>
      <pc:sldChg chg="del">
        <pc:chgData name="Reuben Bond" userId="7f300e4aafcfe080" providerId="LiveId" clId="{B276307F-6050-4E50-8359-52DDA0B7272C}" dt="2021-11-11T21:11:09.337" v="1349" actId="47"/>
        <pc:sldMkLst>
          <pc:docMk/>
          <pc:sldMk cId="650461553" sldId="276"/>
        </pc:sldMkLst>
      </pc:sldChg>
      <pc:sldChg chg="modSp del mod">
        <pc:chgData name="Reuben Bond" userId="7f300e4aafcfe080" providerId="LiveId" clId="{B276307F-6050-4E50-8359-52DDA0B7272C}" dt="2021-11-11T21:11:09.337" v="1349" actId="47"/>
        <pc:sldMkLst>
          <pc:docMk/>
          <pc:sldMk cId="3854115262" sldId="278"/>
        </pc:sldMkLst>
        <pc:spChg chg="mod">
          <ac:chgData name="Reuben Bond" userId="7f300e4aafcfe080" providerId="LiveId" clId="{B276307F-6050-4E50-8359-52DDA0B7272C}" dt="2021-11-11T00:17:36.472" v="1348" actId="20577"/>
          <ac:spMkLst>
            <pc:docMk/>
            <pc:sldMk cId="3854115262" sldId="278"/>
            <ac:spMk id="3" creationId="{395CC549-1EA2-8B4A-ADC1-C00428D83849}"/>
          </ac:spMkLst>
        </pc:spChg>
      </pc:sldChg>
      <pc:sldChg chg="del">
        <pc:chgData name="Reuben Bond" userId="7f300e4aafcfe080" providerId="LiveId" clId="{B276307F-6050-4E50-8359-52DDA0B7272C}" dt="2021-11-11T21:11:09.337" v="1349" actId="47"/>
        <pc:sldMkLst>
          <pc:docMk/>
          <pc:sldMk cId="2666230933" sldId="279"/>
        </pc:sldMkLst>
      </pc:sldChg>
      <pc:sldChg chg="del">
        <pc:chgData name="Reuben Bond" userId="7f300e4aafcfe080" providerId="LiveId" clId="{B276307F-6050-4E50-8359-52DDA0B7272C}" dt="2021-11-11T21:11:09.337" v="1349" actId="47"/>
        <pc:sldMkLst>
          <pc:docMk/>
          <pc:sldMk cId="2466336005" sldId="280"/>
        </pc:sldMkLst>
      </pc:sldChg>
      <pc:sldChg chg="del">
        <pc:chgData name="Reuben Bond" userId="7f300e4aafcfe080" providerId="LiveId" clId="{B276307F-6050-4E50-8359-52DDA0B7272C}" dt="2021-11-11T21:11:09.337" v="1349" actId="47"/>
        <pc:sldMkLst>
          <pc:docMk/>
          <pc:sldMk cId="1128272673" sldId="281"/>
        </pc:sldMkLst>
      </pc:sldChg>
      <pc:sldChg chg="del">
        <pc:chgData name="Reuben Bond" userId="7f300e4aafcfe080" providerId="LiveId" clId="{B276307F-6050-4E50-8359-52DDA0B7272C}" dt="2021-11-11T21:11:09.337" v="1349" actId="47"/>
        <pc:sldMkLst>
          <pc:docMk/>
          <pc:sldMk cId="2281032081" sldId="287"/>
        </pc:sldMkLst>
      </pc:sldChg>
      <pc:sldChg chg="del">
        <pc:chgData name="Reuben Bond" userId="7f300e4aafcfe080" providerId="LiveId" clId="{B276307F-6050-4E50-8359-52DDA0B7272C}" dt="2021-11-11T21:11:09.337" v="1349" actId="47"/>
        <pc:sldMkLst>
          <pc:docMk/>
          <pc:sldMk cId="356968415" sldId="288"/>
        </pc:sldMkLst>
      </pc:sldChg>
      <pc:sldChg chg="modNotesTx">
        <pc:chgData name="Reuben Bond" userId="7f300e4aafcfe080" providerId="LiveId" clId="{B276307F-6050-4E50-8359-52DDA0B7272C}" dt="2021-11-10T23:54:24.455" v="383" actId="20577"/>
        <pc:sldMkLst>
          <pc:docMk/>
          <pc:sldMk cId="2999962444" sldId="308"/>
        </pc:sldMkLst>
      </pc:sldChg>
      <pc:sldChg chg="modNotesTx">
        <pc:chgData name="Reuben Bond" userId="7f300e4aafcfe080" providerId="LiveId" clId="{B276307F-6050-4E50-8359-52DDA0B7272C}" dt="2021-11-10T23:56:37.014" v="385" actId="6549"/>
        <pc:sldMkLst>
          <pc:docMk/>
          <pc:sldMk cId="3640117174" sldId="314"/>
        </pc:sldMkLst>
      </pc:sldChg>
      <pc:sldChg chg="modNotesTx">
        <pc:chgData name="Reuben Bond" userId="7f300e4aafcfe080" providerId="LiveId" clId="{B276307F-6050-4E50-8359-52DDA0B7272C}" dt="2021-11-11T00:01:13.018" v="389" actId="20577"/>
        <pc:sldMkLst>
          <pc:docMk/>
          <pc:sldMk cId="3174194934" sldId="315"/>
        </pc:sldMkLst>
      </pc:sldChg>
      <pc:sldChg chg="del">
        <pc:chgData name="Reuben Bond" userId="7f300e4aafcfe080" providerId="LiveId" clId="{B276307F-6050-4E50-8359-52DDA0B7272C}" dt="2021-11-11T21:11:09.337" v="1349" actId="47"/>
        <pc:sldMkLst>
          <pc:docMk/>
          <pc:sldMk cId="3554097405" sldId="382"/>
        </pc:sldMkLst>
      </pc:sldChg>
      <pc:sldChg chg="del">
        <pc:chgData name="Reuben Bond" userId="7f300e4aafcfe080" providerId="LiveId" clId="{B276307F-6050-4E50-8359-52DDA0B7272C}" dt="2021-11-11T21:11:09.337" v="1349" actId="47"/>
        <pc:sldMkLst>
          <pc:docMk/>
          <pc:sldMk cId="997695700" sldId="2076138604"/>
        </pc:sldMkLst>
      </pc:sldChg>
      <pc:sldChg chg="del">
        <pc:chgData name="Reuben Bond" userId="7f300e4aafcfe080" providerId="LiveId" clId="{B276307F-6050-4E50-8359-52DDA0B7272C}" dt="2021-11-11T21:11:09.337" v="1349" actId="47"/>
        <pc:sldMkLst>
          <pc:docMk/>
          <pc:sldMk cId="2259403334" sldId="2076138611"/>
        </pc:sldMkLst>
      </pc:sldChg>
      <pc:sldChg chg="del">
        <pc:chgData name="Reuben Bond" userId="7f300e4aafcfe080" providerId="LiveId" clId="{B276307F-6050-4E50-8359-52DDA0B7272C}" dt="2021-11-11T21:11:09.337" v="1349" actId="47"/>
        <pc:sldMkLst>
          <pc:docMk/>
          <pc:sldMk cId="1493731488" sldId="2076138614"/>
        </pc:sldMkLst>
      </pc:sldChg>
      <pc:sldChg chg="del">
        <pc:chgData name="Reuben Bond" userId="7f300e4aafcfe080" providerId="LiveId" clId="{B276307F-6050-4E50-8359-52DDA0B7272C}" dt="2021-11-11T21:11:09.337" v="1349" actId="47"/>
        <pc:sldMkLst>
          <pc:docMk/>
          <pc:sldMk cId="386470763" sldId="2076138615"/>
        </pc:sldMkLst>
      </pc:sldChg>
      <pc:sldChg chg="del">
        <pc:chgData name="Reuben Bond" userId="7f300e4aafcfe080" providerId="LiveId" clId="{B276307F-6050-4E50-8359-52DDA0B7272C}" dt="2021-11-11T21:11:09.337" v="1349" actId="47"/>
        <pc:sldMkLst>
          <pc:docMk/>
          <pc:sldMk cId="1403285443" sldId="2076138616"/>
        </pc:sldMkLst>
      </pc:sldChg>
      <pc:sldChg chg="del modNotesTx">
        <pc:chgData name="Reuben Bond" userId="7f300e4aafcfe080" providerId="LiveId" clId="{B276307F-6050-4E50-8359-52DDA0B7272C}" dt="2021-11-11T21:11:09.337" v="1349" actId="47"/>
        <pc:sldMkLst>
          <pc:docMk/>
          <pc:sldMk cId="1973045887" sldId="2076138617"/>
        </pc:sldMkLst>
      </pc:sldChg>
      <pc:sldChg chg="del">
        <pc:chgData name="Reuben Bond" userId="7f300e4aafcfe080" providerId="LiveId" clId="{B276307F-6050-4E50-8359-52DDA0B7272C}" dt="2021-11-11T21:11:09.337" v="1349" actId="47"/>
        <pc:sldMkLst>
          <pc:docMk/>
          <pc:sldMk cId="1812621819" sldId="2076138618"/>
        </pc:sldMkLst>
      </pc:sldChg>
      <pc:sldChg chg="del">
        <pc:chgData name="Reuben Bond" userId="7f300e4aafcfe080" providerId="LiveId" clId="{B276307F-6050-4E50-8359-52DDA0B7272C}" dt="2021-11-11T21:11:09.337" v="1349" actId="47"/>
        <pc:sldMkLst>
          <pc:docMk/>
          <pc:sldMk cId="45089348" sldId="2076138619"/>
        </pc:sldMkLst>
      </pc:sldChg>
      <pc:sldChg chg="modSp mod">
        <pc:chgData name="Reuben Bond" userId="7f300e4aafcfe080" providerId="LiveId" clId="{B276307F-6050-4E50-8359-52DDA0B7272C}" dt="2021-11-10T23:51:44.978" v="243" actId="20577"/>
        <pc:sldMkLst>
          <pc:docMk/>
          <pc:sldMk cId="4084576365" sldId="2076138620"/>
        </pc:sldMkLst>
        <pc:spChg chg="mod">
          <ac:chgData name="Reuben Bond" userId="7f300e4aafcfe080" providerId="LiveId" clId="{B276307F-6050-4E50-8359-52DDA0B7272C}" dt="2021-11-10T23:51:44.978" v="243" actId="20577"/>
          <ac:spMkLst>
            <pc:docMk/>
            <pc:sldMk cId="4084576365" sldId="2076138620"/>
            <ac:spMk id="3" creationId="{395CC549-1EA2-8B4A-ADC1-C00428D83849}"/>
          </ac:spMkLst>
        </pc:spChg>
      </pc:sldChg>
      <pc:sldChg chg="modSp del mod ord">
        <pc:chgData name="Reuben Bond" userId="7f300e4aafcfe080" providerId="LiveId" clId="{B276307F-6050-4E50-8359-52DDA0B7272C}" dt="2021-11-11T21:11:09.337" v="1349" actId="47"/>
        <pc:sldMkLst>
          <pc:docMk/>
          <pc:sldMk cId="2276282809" sldId="2076138621"/>
        </pc:sldMkLst>
        <pc:spChg chg="mod">
          <ac:chgData name="Reuben Bond" userId="7f300e4aafcfe080" providerId="LiveId" clId="{B276307F-6050-4E50-8359-52DDA0B7272C}" dt="2021-11-11T00:06:59.303" v="403" actId="20577"/>
          <ac:spMkLst>
            <pc:docMk/>
            <pc:sldMk cId="2276282809" sldId="2076138621"/>
            <ac:spMk id="3" creationId="{395CC549-1EA2-8B4A-ADC1-C00428D83849}"/>
          </ac:spMkLst>
        </pc:spChg>
      </pc:sldChg>
      <pc:sldChg chg="del">
        <pc:chgData name="Reuben Bond" userId="7f300e4aafcfe080" providerId="LiveId" clId="{B276307F-6050-4E50-8359-52DDA0B7272C}" dt="2021-11-11T21:11:09.337" v="1349" actId="47"/>
        <pc:sldMkLst>
          <pc:docMk/>
          <pc:sldMk cId="3422197079" sldId="2076138623"/>
        </pc:sldMkLst>
      </pc:sldChg>
      <pc:sldChg chg="del">
        <pc:chgData name="Reuben Bond" userId="7f300e4aafcfe080" providerId="LiveId" clId="{B276307F-6050-4E50-8359-52DDA0B7272C}" dt="2021-11-11T21:11:09.337" v="1349" actId="47"/>
        <pc:sldMkLst>
          <pc:docMk/>
          <pc:sldMk cId="1023803723" sldId="2076138624"/>
        </pc:sldMkLst>
      </pc:sldChg>
      <pc:sldChg chg="del">
        <pc:chgData name="Reuben Bond" userId="7f300e4aafcfe080" providerId="LiveId" clId="{B276307F-6050-4E50-8359-52DDA0B7272C}" dt="2021-11-11T21:11:09.337" v="1349" actId="47"/>
        <pc:sldMkLst>
          <pc:docMk/>
          <pc:sldMk cId="1952961910" sldId="2076138625"/>
        </pc:sldMkLst>
      </pc:sldChg>
      <pc:sldChg chg="del">
        <pc:chgData name="Reuben Bond" userId="7f300e4aafcfe080" providerId="LiveId" clId="{B276307F-6050-4E50-8359-52DDA0B7272C}" dt="2021-11-11T21:11:09.337" v="1349" actId="47"/>
        <pc:sldMkLst>
          <pc:docMk/>
          <pc:sldMk cId="2090272024" sldId="2076138626"/>
        </pc:sldMkLst>
      </pc:sldChg>
      <pc:sldChg chg="del">
        <pc:chgData name="Reuben Bond" userId="7f300e4aafcfe080" providerId="LiveId" clId="{B276307F-6050-4E50-8359-52DDA0B7272C}" dt="2021-11-11T21:11:09.337" v="1349" actId="47"/>
        <pc:sldMkLst>
          <pc:docMk/>
          <pc:sldMk cId="1298803688" sldId="2076138627"/>
        </pc:sldMkLst>
      </pc:sldChg>
      <pc:sldChg chg="del">
        <pc:chgData name="Reuben Bond" userId="7f300e4aafcfe080" providerId="LiveId" clId="{B276307F-6050-4E50-8359-52DDA0B7272C}" dt="2021-11-11T21:11:09.337" v="1349" actId="47"/>
        <pc:sldMkLst>
          <pc:docMk/>
          <pc:sldMk cId="3028605871" sldId="2076138628"/>
        </pc:sldMkLst>
      </pc:sldChg>
      <pc:sldChg chg="del">
        <pc:chgData name="Reuben Bond" userId="7f300e4aafcfe080" providerId="LiveId" clId="{B276307F-6050-4E50-8359-52DDA0B7272C}" dt="2021-11-11T21:11:09.337" v="1349" actId="47"/>
        <pc:sldMkLst>
          <pc:docMk/>
          <pc:sldMk cId="3883191419" sldId="2076138629"/>
        </pc:sldMkLst>
      </pc:sldChg>
      <pc:sldChg chg="modSp mod">
        <pc:chgData name="Reuben Bond" userId="7f300e4aafcfe080" providerId="LiveId" clId="{B276307F-6050-4E50-8359-52DDA0B7272C}" dt="2021-11-10T23:52:39.569" v="300" actId="20577"/>
        <pc:sldMkLst>
          <pc:docMk/>
          <pc:sldMk cId="576230701" sldId="2076138630"/>
        </pc:sldMkLst>
        <pc:spChg chg="mod">
          <ac:chgData name="Reuben Bond" userId="7f300e4aafcfe080" providerId="LiveId" clId="{B276307F-6050-4E50-8359-52DDA0B7272C}" dt="2021-11-10T23:52:39.569" v="300" actId="20577"/>
          <ac:spMkLst>
            <pc:docMk/>
            <pc:sldMk cId="576230701" sldId="2076138630"/>
            <ac:spMk id="3" creationId="{55D83D29-2293-421B-B091-29D87C378B19}"/>
          </ac:spMkLst>
        </pc:spChg>
      </pc:sldChg>
      <pc:sldChg chg="del">
        <pc:chgData name="Reuben Bond" userId="7f300e4aafcfe080" providerId="LiveId" clId="{B276307F-6050-4E50-8359-52DDA0B7272C}" dt="2021-11-11T21:11:09.337" v="1349" actId="47"/>
        <pc:sldMkLst>
          <pc:docMk/>
          <pc:sldMk cId="3275506144" sldId="2076138635"/>
        </pc:sldMkLst>
      </pc:sldChg>
      <pc:sldChg chg="modSp del mod modNotesTx">
        <pc:chgData name="Reuben Bond" userId="7f300e4aafcfe080" providerId="LiveId" clId="{B276307F-6050-4E50-8359-52DDA0B7272C}" dt="2021-11-11T21:11:09.337" v="1349" actId="47"/>
        <pc:sldMkLst>
          <pc:docMk/>
          <pc:sldMk cId="3736262777" sldId="2076138636"/>
        </pc:sldMkLst>
        <pc:picChg chg="mod">
          <ac:chgData name="Reuben Bond" userId="7f300e4aafcfe080" providerId="LiveId" clId="{B276307F-6050-4E50-8359-52DDA0B7272C}" dt="2021-11-10T23:51:10.332" v="242" actId="1076"/>
          <ac:picMkLst>
            <pc:docMk/>
            <pc:sldMk cId="3736262777" sldId="2076138636"/>
            <ac:picMk id="9" creationId="{F95CD58C-23C2-4389-AF3F-FF252558F265}"/>
          </ac:picMkLst>
        </pc:picChg>
      </pc:sldChg>
      <pc:sldChg chg="del modNotesTx">
        <pc:chgData name="Reuben Bond" userId="7f300e4aafcfe080" providerId="LiveId" clId="{B276307F-6050-4E50-8359-52DDA0B7272C}" dt="2021-11-11T21:11:09.337" v="1349" actId="47"/>
        <pc:sldMkLst>
          <pc:docMk/>
          <pc:sldMk cId="1858116588" sldId="2076138639"/>
        </pc:sldMkLst>
      </pc:sldChg>
      <pc:sldChg chg="new del">
        <pc:chgData name="Reuben Bond" userId="7f300e4aafcfe080" providerId="LiveId" clId="{B276307F-6050-4E50-8359-52DDA0B7272C}" dt="2021-11-10T23:49:27.499" v="224" actId="47"/>
        <pc:sldMkLst>
          <pc:docMk/>
          <pc:sldMk cId="2163324712" sldId="2076138640"/>
        </pc:sldMkLst>
      </pc:sldChg>
      <pc:sldMasterChg chg="del delSldLayout">
        <pc:chgData name="Reuben Bond" userId="7f300e4aafcfe080" providerId="LiveId" clId="{B276307F-6050-4E50-8359-52DDA0B7272C}" dt="2021-11-11T21:11:09.337" v="1349" actId="47"/>
        <pc:sldMasterMkLst>
          <pc:docMk/>
          <pc:sldMasterMk cId="1421913636" sldId="2147483715"/>
        </pc:sldMasterMkLst>
        <pc:sldLayoutChg chg="del">
          <pc:chgData name="Reuben Bond" userId="7f300e4aafcfe080" providerId="LiveId" clId="{B276307F-6050-4E50-8359-52DDA0B7272C}" dt="2021-11-11T21:11:09.337" v="1349" actId="47"/>
          <pc:sldLayoutMkLst>
            <pc:docMk/>
            <pc:sldMasterMk cId="1421913636" sldId="2147483715"/>
            <pc:sldLayoutMk cId="1377207733" sldId="2147483716"/>
          </pc:sldLayoutMkLst>
        </pc:sldLayoutChg>
        <pc:sldLayoutChg chg="del">
          <pc:chgData name="Reuben Bond" userId="7f300e4aafcfe080" providerId="LiveId" clId="{B276307F-6050-4E50-8359-52DDA0B7272C}" dt="2021-11-11T21:11:09.337" v="1349" actId="47"/>
          <pc:sldLayoutMkLst>
            <pc:docMk/>
            <pc:sldMasterMk cId="1421913636" sldId="2147483715"/>
            <pc:sldLayoutMk cId="382365031" sldId="2147483717"/>
          </pc:sldLayoutMkLst>
        </pc:sldLayoutChg>
        <pc:sldLayoutChg chg="del">
          <pc:chgData name="Reuben Bond" userId="7f300e4aafcfe080" providerId="LiveId" clId="{B276307F-6050-4E50-8359-52DDA0B7272C}" dt="2021-11-11T21:11:09.337" v="1349" actId="47"/>
          <pc:sldLayoutMkLst>
            <pc:docMk/>
            <pc:sldMasterMk cId="1421913636" sldId="2147483715"/>
            <pc:sldLayoutMk cId="2366968990" sldId="2147483718"/>
          </pc:sldLayoutMkLst>
        </pc:sldLayoutChg>
        <pc:sldLayoutChg chg="del">
          <pc:chgData name="Reuben Bond" userId="7f300e4aafcfe080" providerId="LiveId" clId="{B276307F-6050-4E50-8359-52DDA0B7272C}" dt="2021-11-11T21:11:09.337" v="1349" actId="47"/>
          <pc:sldLayoutMkLst>
            <pc:docMk/>
            <pc:sldMasterMk cId="1421913636" sldId="2147483715"/>
            <pc:sldLayoutMk cId="3417907572" sldId="2147483719"/>
          </pc:sldLayoutMkLst>
        </pc:sldLayoutChg>
        <pc:sldLayoutChg chg="del">
          <pc:chgData name="Reuben Bond" userId="7f300e4aafcfe080" providerId="LiveId" clId="{B276307F-6050-4E50-8359-52DDA0B7272C}" dt="2021-11-11T21:11:09.337" v="1349" actId="47"/>
          <pc:sldLayoutMkLst>
            <pc:docMk/>
            <pc:sldMasterMk cId="1421913636" sldId="2147483715"/>
            <pc:sldLayoutMk cId="337027697" sldId="2147483720"/>
          </pc:sldLayoutMkLst>
        </pc:sldLayoutChg>
        <pc:sldLayoutChg chg="del">
          <pc:chgData name="Reuben Bond" userId="7f300e4aafcfe080" providerId="LiveId" clId="{B276307F-6050-4E50-8359-52DDA0B7272C}" dt="2021-11-11T21:11:09.337" v="1349" actId="47"/>
          <pc:sldLayoutMkLst>
            <pc:docMk/>
            <pc:sldMasterMk cId="1421913636" sldId="2147483715"/>
            <pc:sldLayoutMk cId="3788735719" sldId="2147483721"/>
          </pc:sldLayoutMkLst>
        </pc:sldLayoutChg>
        <pc:sldLayoutChg chg="del">
          <pc:chgData name="Reuben Bond" userId="7f300e4aafcfe080" providerId="LiveId" clId="{B276307F-6050-4E50-8359-52DDA0B7272C}" dt="2021-11-11T21:11:09.337" v="1349" actId="47"/>
          <pc:sldLayoutMkLst>
            <pc:docMk/>
            <pc:sldMasterMk cId="1421913636" sldId="2147483715"/>
            <pc:sldLayoutMk cId="1427286167" sldId="2147483722"/>
          </pc:sldLayoutMkLst>
        </pc:sldLayoutChg>
        <pc:sldLayoutChg chg="del">
          <pc:chgData name="Reuben Bond" userId="7f300e4aafcfe080" providerId="LiveId" clId="{B276307F-6050-4E50-8359-52DDA0B7272C}" dt="2021-11-11T21:11:09.337" v="1349" actId="47"/>
          <pc:sldLayoutMkLst>
            <pc:docMk/>
            <pc:sldMasterMk cId="1421913636" sldId="2147483715"/>
            <pc:sldLayoutMk cId="1979247016" sldId="2147483723"/>
          </pc:sldLayoutMkLst>
        </pc:sldLayoutChg>
        <pc:sldLayoutChg chg="del">
          <pc:chgData name="Reuben Bond" userId="7f300e4aafcfe080" providerId="LiveId" clId="{B276307F-6050-4E50-8359-52DDA0B7272C}" dt="2021-11-11T21:11:09.337" v="1349" actId="47"/>
          <pc:sldLayoutMkLst>
            <pc:docMk/>
            <pc:sldMasterMk cId="1421913636" sldId="2147483715"/>
            <pc:sldLayoutMk cId="2235234240" sldId="2147483724"/>
          </pc:sldLayoutMkLst>
        </pc:sldLayoutChg>
        <pc:sldLayoutChg chg="del">
          <pc:chgData name="Reuben Bond" userId="7f300e4aafcfe080" providerId="LiveId" clId="{B276307F-6050-4E50-8359-52DDA0B7272C}" dt="2021-11-11T21:11:09.337" v="1349" actId="47"/>
          <pc:sldLayoutMkLst>
            <pc:docMk/>
            <pc:sldMasterMk cId="1421913636" sldId="2147483715"/>
            <pc:sldLayoutMk cId="4077545946" sldId="2147483725"/>
          </pc:sldLayoutMkLst>
        </pc:sldLayoutChg>
        <pc:sldLayoutChg chg="del">
          <pc:chgData name="Reuben Bond" userId="7f300e4aafcfe080" providerId="LiveId" clId="{B276307F-6050-4E50-8359-52DDA0B7272C}" dt="2021-11-11T21:11:09.337" v="1349" actId="47"/>
          <pc:sldLayoutMkLst>
            <pc:docMk/>
            <pc:sldMasterMk cId="1421913636" sldId="2147483715"/>
            <pc:sldLayoutMk cId="117087460" sldId="2147483726"/>
          </pc:sldLayoutMkLst>
        </pc:sldLayoutChg>
      </pc:sldMaster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_80000014_A1C821E6.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_8000002F_9CF62AE7.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_80000021_BEE065D9.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_8000003D_144CEA42.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dk1">
                <a:tint val="885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97B-8F44-89CF-7542D6E6FD40}"/>
            </c:ext>
          </c:extLst>
        </c:ser>
        <c:ser>
          <c:idx val="1"/>
          <c:order val="1"/>
          <c:tx>
            <c:strRef>
              <c:f>Sheet1!$C$1</c:f>
              <c:strCache>
                <c:ptCount val="1"/>
                <c:pt idx="0">
                  <c:v>Series 2</c:v>
                </c:pt>
              </c:strCache>
            </c:strRef>
          </c:tx>
          <c:spPr>
            <a:solidFill>
              <a:schemeClr val="dk1">
                <a:tint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97B-8F44-89CF-7542D6E6FD40}"/>
            </c:ext>
          </c:extLst>
        </c:ser>
        <c:ser>
          <c:idx val="2"/>
          <c:order val="2"/>
          <c:tx>
            <c:strRef>
              <c:f>Sheet1!$D$1</c:f>
              <c:strCache>
                <c:ptCount val="1"/>
                <c:pt idx="0">
                  <c:v>Series 3</c:v>
                </c:pt>
              </c:strCache>
            </c:strRef>
          </c:tx>
          <c:spPr>
            <a:solidFill>
              <a:schemeClr val="dk1">
                <a:tint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97B-8F44-89CF-7542D6E6FD40}"/>
            </c:ext>
          </c:extLst>
        </c:ser>
        <c:dLbls>
          <c:showLegendKey val="0"/>
          <c:showVal val="0"/>
          <c:showCatName val="0"/>
          <c:showSerName val="0"/>
          <c:showPercent val="0"/>
          <c:showBubbleSize val="0"/>
        </c:dLbls>
        <c:gapWidth val="219"/>
        <c:overlap val="-27"/>
        <c:axId val="1711123119"/>
        <c:axId val="1674100047"/>
      </c:barChart>
      <c:catAx>
        <c:axId val="171112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674100047"/>
        <c:crosses val="autoZero"/>
        <c:auto val="1"/>
        <c:lblAlgn val="ctr"/>
        <c:lblOffset val="100"/>
        <c:noMultiLvlLbl val="0"/>
      </c:catAx>
      <c:valAx>
        <c:axId val="16741000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711123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Open Sans" panose="020B0606030504020204"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dk1">
                <a:tint val="885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97B-8F44-89CF-7542D6E6FD40}"/>
            </c:ext>
          </c:extLst>
        </c:ser>
        <c:ser>
          <c:idx val="1"/>
          <c:order val="1"/>
          <c:tx>
            <c:strRef>
              <c:f>Sheet1!$C$1</c:f>
              <c:strCache>
                <c:ptCount val="1"/>
                <c:pt idx="0">
                  <c:v>Series 2</c:v>
                </c:pt>
              </c:strCache>
            </c:strRef>
          </c:tx>
          <c:spPr>
            <a:solidFill>
              <a:schemeClr val="dk1">
                <a:tint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97B-8F44-89CF-7542D6E6FD40}"/>
            </c:ext>
          </c:extLst>
        </c:ser>
        <c:ser>
          <c:idx val="2"/>
          <c:order val="2"/>
          <c:tx>
            <c:strRef>
              <c:f>Sheet1!$D$1</c:f>
              <c:strCache>
                <c:ptCount val="1"/>
                <c:pt idx="0">
                  <c:v>Series 3</c:v>
                </c:pt>
              </c:strCache>
            </c:strRef>
          </c:tx>
          <c:spPr>
            <a:solidFill>
              <a:schemeClr val="dk1">
                <a:tint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97B-8F44-89CF-7542D6E6FD40}"/>
            </c:ext>
          </c:extLst>
        </c:ser>
        <c:dLbls>
          <c:showLegendKey val="0"/>
          <c:showVal val="0"/>
          <c:showCatName val="0"/>
          <c:showSerName val="0"/>
          <c:showPercent val="0"/>
          <c:showBubbleSize val="0"/>
        </c:dLbls>
        <c:gapWidth val="219"/>
        <c:overlap val="-27"/>
        <c:axId val="1711123119"/>
        <c:axId val="1674100047"/>
      </c:barChart>
      <c:catAx>
        <c:axId val="171112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674100047"/>
        <c:crosses val="autoZero"/>
        <c:auto val="1"/>
        <c:lblAlgn val="ctr"/>
        <c:lblOffset val="100"/>
        <c:noMultiLvlLbl val="0"/>
      </c:catAx>
      <c:valAx>
        <c:axId val="16741000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711123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Open Sans" panose="020B0606030504020204"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dk1">
                <a:tint val="885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97B-8F44-89CF-7542D6E6FD40}"/>
            </c:ext>
          </c:extLst>
        </c:ser>
        <c:ser>
          <c:idx val="1"/>
          <c:order val="1"/>
          <c:tx>
            <c:strRef>
              <c:f>Sheet1!$C$1</c:f>
              <c:strCache>
                <c:ptCount val="1"/>
                <c:pt idx="0">
                  <c:v>Series 2</c:v>
                </c:pt>
              </c:strCache>
            </c:strRef>
          </c:tx>
          <c:spPr>
            <a:solidFill>
              <a:schemeClr val="dk1">
                <a:tint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97B-8F44-89CF-7542D6E6FD40}"/>
            </c:ext>
          </c:extLst>
        </c:ser>
        <c:ser>
          <c:idx val="2"/>
          <c:order val="2"/>
          <c:tx>
            <c:strRef>
              <c:f>Sheet1!$D$1</c:f>
              <c:strCache>
                <c:ptCount val="1"/>
                <c:pt idx="0">
                  <c:v>Series 3</c:v>
                </c:pt>
              </c:strCache>
            </c:strRef>
          </c:tx>
          <c:spPr>
            <a:solidFill>
              <a:schemeClr val="dk1">
                <a:tint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97B-8F44-89CF-7542D6E6FD40}"/>
            </c:ext>
          </c:extLst>
        </c:ser>
        <c:dLbls>
          <c:showLegendKey val="0"/>
          <c:showVal val="0"/>
          <c:showCatName val="0"/>
          <c:showSerName val="0"/>
          <c:showPercent val="0"/>
          <c:showBubbleSize val="0"/>
        </c:dLbls>
        <c:gapWidth val="219"/>
        <c:overlap val="-27"/>
        <c:axId val="1711123119"/>
        <c:axId val="1674100047"/>
      </c:barChart>
      <c:catAx>
        <c:axId val="171112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674100047"/>
        <c:crosses val="autoZero"/>
        <c:auto val="1"/>
        <c:lblAlgn val="ctr"/>
        <c:lblOffset val="100"/>
        <c:noMultiLvlLbl val="0"/>
      </c:catAx>
      <c:valAx>
        <c:axId val="16741000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711123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Open Sans" panose="020B0606030504020204"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2"/>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2">
                <a:shade val="6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D92C-184A-866F-541FD01D6D1E}"/>
            </c:ext>
          </c:extLst>
        </c:ser>
        <c:ser>
          <c:idx val="1"/>
          <c:order val="1"/>
          <c:tx>
            <c:strRef>
              <c:f>Sheet1!$C$1</c:f>
              <c:strCache>
                <c:ptCount val="1"/>
                <c:pt idx="0">
                  <c:v>Series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D92C-184A-866F-541FD01D6D1E}"/>
            </c:ext>
          </c:extLst>
        </c:ser>
        <c:ser>
          <c:idx val="2"/>
          <c:order val="2"/>
          <c:tx>
            <c:strRef>
              <c:f>Sheet1!$D$1</c:f>
              <c:strCache>
                <c:ptCount val="1"/>
                <c:pt idx="0">
                  <c:v>Series 3</c:v>
                </c:pt>
              </c:strCache>
            </c:strRef>
          </c:tx>
          <c:spPr>
            <a:solidFill>
              <a:schemeClr val="accent2">
                <a:tint val="6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D92C-184A-866F-541FD01D6D1E}"/>
            </c:ext>
          </c:extLst>
        </c:ser>
        <c:dLbls>
          <c:dLblPos val="outEnd"/>
          <c:showLegendKey val="0"/>
          <c:showVal val="1"/>
          <c:showCatName val="0"/>
          <c:showSerName val="0"/>
          <c:showPercent val="0"/>
          <c:showBubbleSize val="0"/>
        </c:dLbls>
        <c:gapWidth val="219"/>
        <c:overlap val="-27"/>
        <c:axId val="1564970111"/>
        <c:axId val="1589330623"/>
      </c:barChart>
      <c:catAx>
        <c:axId val="156497011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1589330623"/>
        <c:crosses val="autoZero"/>
        <c:auto val="1"/>
        <c:lblAlgn val="ctr"/>
        <c:lblOffset val="100"/>
        <c:noMultiLvlLbl val="0"/>
      </c:catAx>
      <c:valAx>
        <c:axId val="1589330623"/>
        <c:scaling>
          <c:orientation val="minMax"/>
        </c:scaling>
        <c:delete val="0"/>
        <c:axPos val="l"/>
        <c:majorGridlines>
          <c:spPr>
            <a:ln w="9525" cap="flat" cmpd="sng" algn="ctr">
              <a:solidFill>
                <a:schemeClr val="tx1">
                  <a:lumMod val="40000"/>
                  <a:lumOff val="6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56497011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2.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3.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4.xml><?xml version="1.0" encoding="utf-8"?>
<cs:colorStyle xmlns:cs="http://schemas.microsoft.com/office/drawing/2012/chartStyle" xmlns:a="http://schemas.openxmlformats.org/drawingml/2006/main" meth="withinLinear" id="15">
  <a:schemeClr val="accent2"/>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7E52CC-23AA-314B-AB47-46EF7B04ECB2}" type="doc">
      <dgm:prSet loTypeId="urn:microsoft.com/office/officeart/2005/8/layout/process3" loCatId="" qsTypeId="urn:microsoft.com/office/officeart/2005/8/quickstyle/simple1" qsCatId="simple" csTypeId="urn:microsoft.com/office/officeart/2005/8/colors/accent2_1" csCatId="accent2" phldr="0"/>
      <dgm:spPr/>
      <dgm:t>
        <a:bodyPr/>
        <a:lstStyle/>
        <a:p>
          <a:endParaRPr lang="en-US"/>
        </a:p>
      </dgm:t>
    </dgm:pt>
    <dgm:pt modelId="{F2A0E9C5-A31C-564F-9028-1A142C326F37}">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2BCF5FC-5E44-3441-AD5F-4FFCF81DDC5F}" type="par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B685E45-516E-1040-97FA-55EDC3D5F703}" type="sib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EFEE24A-537A-8F4F-9313-E70D684F3920}">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5BD7279D-9BB5-384A-A720-08426DDAEE5B}" type="par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B7A11DF-B3B3-B748-9B0F-A2C58699F958}" type="sib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016E273E-567B-7D48-9287-F2AD53931EFF}">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32F97E9B-9EF2-F043-991D-68CC30384452}" type="par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C3B879CB-1DDD-874C-988C-76A7AED5A946}" type="sib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022F21C-42FB-9D40-8D10-89ED6BBF629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27FC4302-641A-C348-84BC-F1C2D660C0C7}" type="par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7E4CFAC-2137-8245-80D7-ECC2439288F7}" type="sib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8BE37492-5279-1C4F-87DC-B50AAAEFF2A8}">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A9B6A13-C372-AC44-BF86-CA4989AFCB4A}" type="par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DA2CB9F-599D-214B-9973-BC729D721740}" type="sib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2B024F7-CFF4-4249-93B7-724988FB953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69C9E067-B60C-E247-826D-E11ED482D62B}" type="par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796A3AF7-2837-A54C-BE99-1A79CF46F0DC}" type="sib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AFE53CE9-417E-F64C-9192-B24EC2CA8477}" type="pres">
      <dgm:prSet presAssocID="{C17E52CC-23AA-314B-AB47-46EF7B04ECB2}" presName="linearFlow" presStyleCnt="0">
        <dgm:presLayoutVars>
          <dgm:dir/>
          <dgm:animLvl val="lvl"/>
          <dgm:resizeHandles val="exact"/>
        </dgm:presLayoutVars>
      </dgm:prSet>
      <dgm:spPr/>
    </dgm:pt>
    <dgm:pt modelId="{822E66F2-DE54-F74A-8AFD-8FC50B0F483B}" type="pres">
      <dgm:prSet presAssocID="{F2A0E9C5-A31C-564F-9028-1A142C326F37}" presName="composite" presStyleCnt="0"/>
      <dgm:spPr/>
    </dgm:pt>
    <dgm:pt modelId="{00677015-1651-8642-9B6C-53AF6A159217}" type="pres">
      <dgm:prSet presAssocID="{F2A0E9C5-A31C-564F-9028-1A142C326F37}" presName="parTx" presStyleLbl="node1" presStyleIdx="0" presStyleCnt="3">
        <dgm:presLayoutVars>
          <dgm:chMax val="0"/>
          <dgm:chPref val="0"/>
          <dgm:bulletEnabled val="1"/>
        </dgm:presLayoutVars>
      </dgm:prSet>
      <dgm:spPr/>
    </dgm:pt>
    <dgm:pt modelId="{D676BFB2-30AE-814D-94CB-A878072F21A1}" type="pres">
      <dgm:prSet presAssocID="{F2A0E9C5-A31C-564F-9028-1A142C326F37}" presName="parSh" presStyleLbl="node1" presStyleIdx="0" presStyleCnt="3"/>
      <dgm:spPr/>
    </dgm:pt>
    <dgm:pt modelId="{9BD2978A-4856-D348-8705-94E548350B43}" type="pres">
      <dgm:prSet presAssocID="{F2A0E9C5-A31C-564F-9028-1A142C326F37}" presName="desTx" presStyleLbl="fgAcc1" presStyleIdx="0" presStyleCnt="3">
        <dgm:presLayoutVars>
          <dgm:bulletEnabled val="1"/>
        </dgm:presLayoutVars>
      </dgm:prSet>
      <dgm:spPr/>
    </dgm:pt>
    <dgm:pt modelId="{01336F47-7A01-854B-B682-4DF1D2D387D7}" type="pres">
      <dgm:prSet presAssocID="{FB685E45-516E-1040-97FA-55EDC3D5F703}" presName="sibTrans" presStyleLbl="sibTrans2D1" presStyleIdx="0" presStyleCnt="2"/>
      <dgm:spPr/>
    </dgm:pt>
    <dgm:pt modelId="{03966749-BEAA-5D4A-88A6-2E48A86BB54A}" type="pres">
      <dgm:prSet presAssocID="{FB685E45-516E-1040-97FA-55EDC3D5F703}" presName="connTx" presStyleLbl="sibTrans2D1" presStyleIdx="0" presStyleCnt="2"/>
      <dgm:spPr/>
    </dgm:pt>
    <dgm:pt modelId="{5FCE1CD7-79B1-B143-BAB7-018D520C5E43}" type="pres">
      <dgm:prSet presAssocID="{016E273E-567B-7D48-9287-F2AD53931EFF}" presName="composite" presStyleCnt="0"/>
      <dgm:spPr/>
    </dgm:pt>
    <dgm:pt modelId="{8C424EA1-5C8B-8742-A21C-757D26178290}" type="pres">
      <dgm:prSet presAssocID="{016E273E-567B-7D48-9287-F2AD53931EFF}" presName="parTx" presStyleLbl="node1" presStyleIdx="0" presStyleCnt="3">
        <dgm:presLayoutVars>
          <dgm:chMax val="0"/>
          <dgm:chPref val="0"/>
          <dgm:bulletEnabled val="1"/>
        </dgm:presLayoutVars>
      </dgm:prSet>
      <dgm:spPr/>
    </dgm:pt>
    <dgm:pt modelId="{E001AAE2-2F6F-E941-9448-9281FF4D5158}" type="pres">
      <dgm:prSet presAssocID="{016E273E-567B-7D48-9287-F2AD53931EFF}" presName="parSh" presStyleLbl="node1" presStyleIdx="1" presStyleCnt="3"/>
      <dgm:spPr/>
    </dgm:pt>
    <dgm:pt modelId="{492B1704-3054-1340-B8F1-AC29D1106B72}" type="pres">
      <dgm:prSet presAssocID="{016E273E-567B-7D48-9287-F2AD53931EFF}" presName="desTx" presStyleLbl="fgAcc1" presStyleIdx="1" presStyleCnt="3">
        <dgm:presLayoutVars>
          <dgm:bulletEnabled val="1"/>
        </dgm:presLayoutVars>
      </dgm:prSet>
      <dgm:spPr/>
    </dgm:pt>
    <dgm:pt modelId="{C20A7731-0B40-AB48-8A4D-1301AD3C2796}" type="pres">
      <dgm:prSet presAssocID="{C3B879CB-1DDD-874C-988C-76A7AED5A946}" presName="sibTrans" presStyleLbl="sibTrans2D1" presStyleIdx="1" presStyleCnt="2"/>
      <dgm:spPr/>
    </dgm:pt>
    <dgm:pt modelId="{9652737A-9D88-414F-B6F6-B2935583BD50}" type="pres">
      <dgm:prSet presAssocID="{C3B879CB-1DDD-874C-988C-76A7AED5A946}" presName="connTx" presStyleLbl="sibTrans2D1" presStyleIdx="1" presStyleCnt="2"/>
      <dgm:spPr/>
    </dgm:pt>
    <dgm:pt modelId="{13DED5BC-63B9-2843-89E8-465E8894EE51}" type="pres">
      <dgm:prSet presAssocID="{8BE37492-5279-1C4F-87DC-B50AAAEFF2A8}" presName="composite" presStyleCnt="0"/>
      <dgm:spPr/>
    </dgm:pt>
    <dgm:pt modelId="{C8DE3C12-F9D8-8B4B-8DC3-ADB866024E2A}" type="pres">
      <dgm:prSet presAssocID="{8BE37492-5279-1C4F-87DC-B50AAAEFF2A8}" presName="parTx" presStyleLbl="node1" presStyleIdx="1" presStyleCnt="3">
        <dgm:presLayoutVars>
          <dgm:chMax val="0"/>
          <dgm:chPref val="0"/>
          <dgm:bulletEnabled val="1"/>
        </dgm:presLayoutVars>
      </dgm:prSet>
      <dgm:spPr/>
    </dgm:pt>
    <dgm:pt modelId="{D19BA441-39B0-B343-B752-120EFF3B3112}" type="pres">
      <dgm:prSet presAssocID="{8BE37492-5279-1C4F-87DC-B50AAAEFF2A8}" presName="parSh" presStyleLbl="node1" presStyleIdx="2" presStyleCnt="3"/>
      <dgm:spPr/>
    </dgm:pt>
    <dgm:pt modelId="{B034060D-911A-6C4A-B882-60AC7B34A118}" type="pres">
      <dgm:prSet presAssocID="{8BE37492-5279-1C4F-87DC-B50AAAEFF2A8}" presName="desTx" presStyleLbl="fgAcc1" presStyleIdx="2" presStyleCnt="3">
        <dgm:presLayoutVars>
          <dgm:bulletEnabled val="1"/>
        </dgm:presLayoutVars>
      </dgm:prSet>
      <dgm:spPr/>
    </dgm:pt>
  </dgm:ptLst>
  <dgm:cxnLst>
    <dgm:cxn modelId="{7CF7C000-885B-3740-991B-DAF1A261135F}" type="presOf" srcId="{FB685E45-516E-1040-97FA-55EDC3D5F703}" destId="{03966749-BEAA-5D4A-88A6-2E48A86BB54A}" srcOrd="1" destOrd="0" presId="urn:microsoft.com/office/officeart/2005/8/layout/process3"/>
    <dgm:cxn modelId="{40CA8E10-EBF6-B14C-8014-5DD36E72319A}" srcId="{F2A0E9C5-A31C-564F-9028-1A142C326F37}" destId="{FEFEE24A-537A-8F4F-9313-E70D684F3920}" srcOrd="0" destOrd="0" parTransId="{5BD7279D-9BB5-384A-A720-08426DDAEE5B}" sibTransId="{EB7A11DF-B3B3-B748-9B0F-A2C58699F958}"/>
    <dgm:cxn modelId="{A659DD1E-EB43-8648-BA2A-BF051FDEAB3E}" srcId="{8BE37492-5279-1C4F-87DC-B50AAAEFF2A8}" destId="{12B024F7-CFF4-4249-93B7-724988FB9532}" srcOrd="0" destOrd="0" parTransId="{69C9E067-B60C-E247-826D-E11ED482D62B}" sibTransId="{796A3AF7-2837-A54C-BE99-1A79CF46F0DC}"/>
    <dgm:cxn modelId="{A24E1321-28B7-B040-B8FC-A89B7F0186A2}" type="presOf" srcId="{8BE37492-5279-1C4F-87DC-B50AAAEFF2A8}" destId="{C8DE3C12-F9D8-8B4B-8DC3-ADB866024E2A}" srcOrd="0" destOrd="0" presId="urn:microsoft.com/office/officeart/2005/8/layout/process3"/>
    <dgm:cxn modelId="{67024924-2604-9647-9E5A-BCDA0C9BB8CB}" type="presOf" srcId="{C3B879CB-1DDD-874C-988C-76A7AED5A946}" destId="{C20A7731-0B40-AB48-8A4D-1301AD3C2796}" srcOrd="0" destOrd="0" presId="urn:microsoft.com/office/officeart/2005/8/layout/process3"/>
    <dgm:cxn modelId="{935AB52B-EE9D-354F-BEFD-F9EC742EBAF7}" srcId="{C17E52CC-23AA-314B-AB47-46EF7B04ECB2}" destId="{F2A0E9C5-A31C-564F-9028-1A142C326F37}" srcOrd="0" destOrd="0" parTransId="{F2BCF5FC-5E44-3441-AD5F-4FFCF81DDC5F}" sibTransId="{FB685E45-516E-1040-97FA-55EDC3D5F703}"/>
    <dgm:cxn modelId="{B8AADE34-9A8F-AF4E-9266-386497F6F6B4}" type="presOf" srcId="{E022F21C-42FB-9D40-8D10-89ED6BBF6292}" destId="{492B1704-3054-1340-B8F1-AC29D1106B72}" srcOrd="0" destOrd="0" presId="urn:microsoft.com/office/officeart/2005/8/layout/process3"/>
    <dgm:cxn modelId="{086DD636-CAD8-FA47-A3F2-53C70103F2E2}" srcId="{C17E52CC-23AA-314B-AB47-46EF7B04ECB2}" destId="{016E273E-567B-7D48-9287-F2AD53931EFF}" srcOrd="1" destOrd="0" parTransId="{32F97E9B-9EF2-F043-991D-68CC30384452}" sibTransId="{C3B879CB-1DDD-874C-988C-76A7AED5A946}"/>
    <dgm:cxn modelId="{21C4516C-55D2-5344-9957-52855338343E}" type="presOf" srcId="{016E273E-567B-7D48-9287-F2AD53931EFF}" destId="{E001AAE2-2F6F-E941-9448-9281FF4D5158}" srcOrd="1" destOrd="0" presId="urn:microsoft.com/office/officeart/2005/8/layout/process3"/>
    <dgm:cxn modelId="{94CAA94E-3F4D-F943-BD84-7E11DEBC8E01}" type="presOf" srcId="{FB685E45-516E-1040-97FA-55EDC3D5F703}" destId="{01336F47-7A01-854B-B682-4DF1D2D387D7}" srcOrd="0" destOrd="0" presId="urn:microsoft.com/office/officeart/2005/8/layout/process3"/>
    <dgm:cxn modelId="{5BF7A380-DD73-544B-AF09-17C03C18C7E1}" type="presOf" srcId="{F2A0E9C5-A31C-564F-9028-1A142C326F37}" destId="{D676BFB2-30AE-814D-94CB-A878072F21A1}" srcOrd="1" destOrd="0" presId="urn:microsoft.com/office/officeart/2005/8/layout/process3"/>
    <dgm:cxn modelId="{EA51F683-FDC8-0D40-A6C7-A09D4DEA3BEF}" srcId="{C17E52CC-23AA-314B-AB47-46EF7B04ECB2}" destId="{8BE37492-5279-1C4F-87DC-B50AAAEFF2A8}" srcOrd="2" destOrd="0" parTransId="{EA9B6A13-C372-AC44-BF86-CA4989AFCB4A}" sibTransId="{FDA2CB9F-599D-214B-9973-BC729D721740}"/>
    <dgm:cxn modelId="{C6842D84-4765-3D45-9DA7-3A4A7E096BC1}" type="presOf" srcId="{FEFEE24A-537A-8F4F-9313-E70D684F3920}" destId="{9BD2978A-4856-D348-8705-94E548350B43}" srcOrd="0" destOrd="0" presId="urn:microsoft.com/office/officeart/2005/8/layout/process3"/>
    <dgm:cxn modelId="{CC806E84-2CC5-BF4C-BF48-0A1B848F8D91}" srcId="{016E273E-567B-7D48-9287-F2AD53931EFF}" destId="{E022F21C-42FB-9D40-8D10-89ED6BBF6292}" srcOrd="0" destOrd="0" parTransId="{27FC4302-641A-C348-84BC-F1C2D660C0C7}" sibTransId="{17E4CFAC-2137-8245-80D7-ECC2439288F7}"/>
    <dgm:cxn modelId="{66E8CA97-020F-D647-B6DC-9BF440536281}" type="presOf" srcId="{016E273E-567B-7D48-9287-F2AD53931EFF}" destId="{8C424EA1-5C8B-8742-A21C-757D26178290}" srcOrd="0" destOrd="0" presId="urn:microsoft.com/office/officeart/2005/8/layout/process3"/>
    <dgm:cxn modelId="{2D2A799D-A498-5744-8046-4C9EE7CB44D3}" type="presOf" srcId="{8BE37492-5279-1C4F-87DC-B50AAAEFF2A8}" destId="{D19BA441-39B0-B343-B752-120EFF3B3112}" srcOrd="1" destOrd="0" presId="urn:microsoft.com/office/officeart/2005/8/layout/process3"/>
    <dgm:cxn modelId="{FC5DDCAA-BB84-0D45-AEE7-2EDAD286ADD8}" type="presOf" srcId="{12B024F7-CFF4-4249-93B7-724988FB9532}" destId="{B034060D-911A-6C4A-B882-60AC7B34A118}" srcOrd="0" destOrd="0" presId="urn:microsoft.com/office/officeart/2005/8/layout/process3"/>
    <dgm:cxn modelId="{448BE7B9-6A9A-7540-99E0-F6704DF8CEEC}" type="presOf" srcId="{C17E52CC-23AA-314B-AB47-46EF7B04ECB2}" destId="{AFE53CE9-417E-F64C-9192-B24EC2CA8477}" srcOrd="0" destOrd="0" presId="urn:microsoft.com/office/officeart/2005/8/layout/process3"/>
    <dgm:cxn modelId="{2E2FE9CA-7F34-AD4C-8949-75495A61ED10}" type="presOf" srcId="{F2A0E9C5-A31C-564F-9028-1A142C326F37}" destId="{00677015-1651-8642-9B6C-53AF6A159217}" srcOrd="0" destOrd="0" presId="urn:microsoft.com/office/officeart/2005/8/layout/process3"/>
    <dgm:cxn modelId="{7F3547EF-94F6-F642-89F4-63F16120D786}" type="presOf" srcId="{C3B879CB-1DDD-874C-988C-76A7AED5A946}" destId="{9652737A-9D88-414F-B6F6-B2935583BD50}" srcOrd="1" destOrd="0" presId="urn:microsoft.com/office/officeart/2005/8/layout/process3"/>
    <dgm:cxn modelId="{BB18E8E0-F035-B14B-831A-93D5953901D7}" type="presParOf" srcId="{AFE53CE9-417E-F64C-9192-B24EC2CA8477}" destId="{822E66F2-DE54-F74A-8AFD-8FC50B0F483B}" srcOrd="0" destOrd="0" presId="urn:microsoft.com/office/officeart/2005/8/layout/process3"/>
    <dgm:cxn modelId="{8D3C0D67-1457-D244-951B-5B816ABDF2DE}" type="presParOf" srcId="{822E66F2-DE54-F74A-8AFD-8FC50B0F483B}" destId="{00677015-1651-8642-9B6C-53AF6A159217}" srcOrd="0" destOrd="0" presId="urn:microsoft.com/office/officeart/2005/8/layout/process3"/>
    <dgm:cxn modelId="{807768D1-551A-6648-896A-580A76C64F6A}" type="presParOf" srcId="{822E66F2-DE54-F74A-8AFD-8FC50B0F483B}" destId="{D676BFB2-30AE-814D-94CB-A878072F21A1}" srcOrd="1" destOrd="0" presId="urn:microsoft.com/office/officeart/2005/8/layout/process3"/>
    <dgm:cxn modelId="{2B2E8949-76BF-F942-AE8C-561A0D41F459}" type="presParOf" srcId="{822E66F2-DE54-F74A-8AFD-8FC50B0F483B}" destId="{9BD2978A-4856-D348-8705-94E548350B43}" srcOrd="2" destOrd="0" presId="urn:microsoft.com/office/officeart/2005/8/layout/process3"/>
    <dgm:cxn modelId="{07C616C2-A7B6-964A-866C-040B8D0022EA}" type="presParOf" srcId="{AFE53CE9-417E-F64C-9192-B24EC2CA8477}" destId="{01336F47-7A01-854B-B682-4DF1D2D387D7}" srcOrd="1" destOrd="0" presId="urn:microsoft.com/office/officeart/2005/8/layout/process3"/>
    <dgm:cxn modelId="{935156F4-E737-AF40-9833-8545351C0A55}" type="presParOf" srcId="{01336F47-7A01-854B-B682-4DF1D2D387D7}" destId="{03966749-BEAA-5D4A-88A6-2E48A86BB54A}" srcOrd="0" destOrd="0" presId="urn:microsoft.com/office/officeart/2005/8/layout/process3"/>
    <dgm:cxn modelId="{37D8B439-AAED-2844-99A7-67BD0C0637A2}" type="presParOf" srcId="{AFE53CE9-417E-F64C-9192-B24EC2CA8477}" destId="{5FCE1CD7-79B1-B143-BAB7-018D520C5E43}" srcOrd="2" destOrd="0" presId="urn:microsoft.com/office/officeart/2005/8/layout/process3"/>
    <dgm:cxn modelId="{20C68F5F-E3F3-634E-9E8C-4286D9F2C84F}" type="presParOf" srcId="{5FCE1CD7-79B1-B143-BAB7-018D520C5E43}" destId="{8C424EA1-5C8B-8742-A21C-757D26178290}" srcOrd="0" destOrd="0" presId="urn:microsoft.com/office/officeart/2005/8/layout/process3"/>
    <dgm:cxn modelId="{9869AC8E-C451-0043-A965-EFC937673EF5}" type="presParOf" srcId="{5FCE1CD7-79B1-B143-BAB7-018D520C5E43}" destId="{E001AAE2-2F6F-E941-9448-9281FF4D5158}" srcOrd="1" destOrd="0" presId="urn:microsoft.com/office/officeart/2005/8/layout/process3"/>
    <dgm:cxn modelId="{4475442B-42CA-EC4F-8BE2-48C61F6F0C4A}" type="presParOf" srcId="{5FCE1CD7-79B1-B143-BAB7-018D520C5E43}" destId="{492B1704-3054-1340-B8F1-AC29D1106B72}" srcOrd="2" destOrd="0" presId="urn:microsoft.com/office/officeart/2005/8/layout/process3"/>
    <dgm:cxn modelId="{B1890022-6444-6942-B85F-9EF1074D9E14}" type="presParOf" srcId="{AFE53CE9-417E-F64C-9192-B24EC2CA8477}" destId="{C20A7731-0B40-AB48-8A4D-1301AD3C2796}" srcOrd="3" destOrd="0" presId="urn:microsoft.com/office/officeart/2005/8/layout/process3"/>
    <dgm:cxn modelId="{77519406-C585-ED46-8A84-5BDCFF47B343}" type="presParOf" srcId="{C20A7731-0B40-AB48-8A4D-1301AD3C2796}" destId="{9652737A-9D88-414F-B6F6-B2935583BD50}" srcOrd="0" destOrd="0" presId="urn:microsoft.com/office/officeart/2005/8/layout/process3"/>
    <dgm:cxn modelId="{8AF3B7CA-24F7-B34D-A964-F8FEAD92ABFF}" type="presParOf" srcId="{AFE53CE9-417E-F64C-9192-B24EC2CA8477}" destId="{13DED5BC-63B9-2843-89E8-465E8894EE51}" srcOrd="4" destOrd="0" presId="urn:microsoft.com/office/officeart/2005/8/layout/process3"/>
    <dgm:cxn modelId="{553A36CE-B4E5-6549-8B9B-1FD25D09192E}" type="presParOf" srcId="{13DED5BC-63B9-2843-89E8-465E8894EE51}" destId="{C8DE3C12-F9D8-8B4B-8DC3-ADB866024E2A}" srcOrd="0" destOrd="0" presId="urn:microsoft.com/office/officeart/2005/8/layout/process3"/>
    <dgm:cxn modelId="{622B7313-DFE6-BB4E-B4FF-0654D98CEBA0}" type="presParOf" srcId="{13DED5BC-63B9-2843-89E8-465E8894EE51}" destId="{D19BA441-39B0-B343-B752-120EFF3B3112}" srcOrd="1" destOrd="0" presId="urn:microsoft.com/office/officeart/2005/8/layout/process3"/>
    <dgm:cxn modelId="{A9D6AB97-6F62-324C-BDC0-CD2F10454157}" type="presParOf" srcId="{13DED5BC-63B9-2843-89E8-465E8894EE51}" destId="{B034060D-911A-6C4A-B882-60AC7B34A118}" srcOrd="2" destOrd="0" presId="urn:microsoft.com/office/officeart/2005/8/layout/process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17E52CC-23AA-314B-AB47-46EF7B04ECB2}" type="doc">
      <dgm:prSet loTypeId="urn:microsoft.com/office/officeart/2005/8/layout/process3" loCatId="" qsTypeId="urn:microsoft.com/office/officeart/2005/8/quickstyle/simple1" qsCatId="simple" csTypeId="urn:microsoft.com/office/officeart/2005/8/colors/accent2_1" csCatId="accent2" phldr="0"/>
      <dgm:spPr/>
      <dgm:t>
        <a:bodyPr/>
        <a:lstStyle/>
        <a:p>
          <a:endParaRPr lang="en-US"/>
        </a:p>
      </dgm:t>
    </dgm:pt>
    <dgm:pt modelId="{F2A0E9C5-A31C-564F-9028-1A142C326F37}">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2BCF5FC-5E44-3441-AD5F-4FFCF81DDC5F}" type="par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B685E45-516E-1040-97FA-55EDC3D5F703}" type="sib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EFEE24A-537A-8F4F-9313-E70D684F3920}">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5BD7279D-9BB5-384A-A720-08426DDAEE5B}" type="par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B7A11DF-B3B3-B748-9B0F-A2C58699F958}" type="sib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016E273E-567B-7D48-9287-F2AD53931EFF}">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32F97E9B-9EF2-F043-991D-68CC30384452}" type="par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C3B879CB-1DDD-874C-988C-76A7AED5A946}" type="sib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022F21C-42FB-9D40-8D10-89ED6BBF629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27FC4302-641A-C348-84BC-F1C2D660C0C7}" type="par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7E4CFAC-2137-8245-80D7-ECC2439288F7}" type="sib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8BE37492-5279-1C4F-87DC-B50AAAEFF2A8}">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A9B6A13-C372-AC44-BF86-CA4989AFCB4A}" type="par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DA2CB9F-599D-214B-9973-BC729D721740}" type="sib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2B024F7-CFF4-4249-93B7-724988FB953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69C9E067-B60C-E247-826D-E11ED482D62B}" type="par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796A3AF7-2837-A54C-BE99-1A79CF46F0DC}" type="sib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AFE53CE9-417E-F64C-9192-B24EC2CA8477}" type="pres">
      <dgm:prSet presAssocID="{C17E52CC-23AA-314B-AB47-46EF7B04ECB2}" presName="linearFlow" presStyleCnt="0">
        <dgm:presLayoutVars>
          <dgm:dir/>
          <dgm:animLvl val="lvl"/>
          <dgm:resizeHandles val="exact"/>
        </dgm:presLayoutVars>
      </dgm:prSet>
      <dgm:spPr/>
    </dgm:pt>
    <dgm:pt modelId="{822E66F2-DE54-F74A-8AFD-8FC50B0F483B}" type="pres">
      <dgm:prSet presAssocID="{F2A0E9C5-A31C-564F-9028-1A142C326F37}" presName="composite" presStyleCnt="0"/>
      <dgm:spPr/>
    </dgm:pt>
    <dgm:pt modelId="{00677015-1651-8642-9B6C-53AF6A159217}" type="pres">
      <dgm:prSet presAssocID="{F2A0E9C5-A31C-564F-9028-1A142C326F37}" presName="parTx" presStyleLbl="node1" presStyleIdx="0" presStyleCnt="3">
        <dgm:presLayoutVars>
          <dgm:chMax val="0"/>
          <dgm:chPref val="0"/>
          <dgm:bulletEnabled val="1"/>
        </dgm:presLayoutVars>
      </dgm:prSet>
      <dgm:spPr/>
    </dgm:pt>
    <dgm:pt modelId="{D676BFB2-30AE-814D-94CB-A878072F21A1}" type="pres">
      <dgm:prSet presAssocID="{F2A0E9C5-A31C-564F-9028-1A142C326F37}" presName="parSh" presStyleLbl="node1" presStyleIdx="0" presStyleCnt="3"/>
      <dgm:spPr/>
    </dgm:pt>
    <dgm:pt modelId="{9BD2978A-4856-D348-8705-94E548350B43}" type="pres">
      <dgm:prSet presAssocID="{F2A0E9C5-A31C-564F-9028-1A142C326F37}" presName="desTx" presStyleLbl="fgAcc1" presStyleIdx="0" presStyleCnt="3">
        <dgm:presLayoutVars>
          <dgm:bulletEnabled val="1"/>
        </dgm:presLayoutVars>
      </dgm:prSet>
      <dgm:spPr/>
    </dgm:pt>
    <dgm:pt modelId="{01336F47-7A01-854B-B682-4DF1D2D387D7}" type="pres">
      <dgm:prSet presAssocID="{FB685E45-516E-1040-97FA-55EDC3D5F703}" presName="sibTrans" presStyleLbl="sibTrans2D1" presStyleIdx="0" presStyleCnt="2"/>
      <dgm:spPr/>
    </dgm:pt>
    <dgm:pt modelId="{03966749-BEAA-5D4A-88A6-2E48A86BB54A}" type="pres">
      <dgm:prSet presAssocID="{FB685E45-516E-1040-97FA-55EDC3D5F703}" presName="connTx" presStyleLbl="sibTrans2D1" presStyleIdx="0" presStyleCnt="2"/>
      <dgm:spPr/>
    </dgm:pt>
    <dgm:pt modelId="{5FCE1CD7-79B1-B143-BAB7-018D520C5E43}" type="pres">
      <dgm:prSet presAssocID="{016E273E-567B-7D48-9287-F2AD53931EFF}" presName="composite" presStyleCnt="0"/>
      <dgm:spPr/>
    </dgm:pt>
    <dgm:pt modelId="{8C424EA1-5C8B-8742-A21C-757D26178290}" type="pres">
      <dgm:prSet presAssocID="{016E273E-567B-7D48-9287-F2AD53931EFF}" presName="parTx" presStyleLbl="node1" presStyleIdx="0" presStyleCnt="3">
        <dgm:presLayoutVars>
          <dgm:chMax val="0"/>
          <dgm:chPref val="0"/>
          <dgm:bulletEnabled val="1"/>
        </dgm:presLayoutVars>
      </dgm:prSet>
      <dgm:spPr/>
    </dgm:pt>
    <dgm:pt modelId="{E001AAE2-2F6F-E941-9448-9281FF4D5158}" type="pres">
      <dgm:prSet presAssocID="{016E273E-567B-7D48-9287-F2AD53931EFF}" presName="parSh" presStyleLbl="node1" presStyleIdx="1" presStyleCnt="3"/>
      <dgm:spPr/>
    </dgm:pt>
    <dgm:pt modelId="{492B1704-3054-1340-B8F1-AC29D1106B72}" type="pres">
      <dgm:prSet presAssocID="{016E273E-567B-7D48-9287-F2AD53931EFF}" presName="desTx" presStyleLbl="fgAcc1" presStyleIdx="1" presStyleCnt="3">
        <dgm:presLayoutVars>
          <dgm:bulletEnabled val="1"/>
        </dgm:presLayoutVars>
      </dgm:prSet>
      <dgm:spPr/>
    </dgm:pt>
    <dgm:pt modelId="{C20A7731-0B40-AB48-8A4D-1301AD3C2796}" type="pres">
      <dgm:prSet presAssocID="{C3B879CB-1DDD-874C-988C-76A7AED5A946}" presName="sibTrans" presStyleLbl="sibTrans2D1" presStyleIdx="1" presStyleCnt="2"/>
      <dgm:spPr/>
    </dgm:pt>
    <dgm:pt modelId="{9652737A-9D88-414F-B6F6-B2935583BD50}" type="pres">
      <dgm:prSet presAssocID="{C3B879CB-1DDD-874C-988C-76A7AED5A946}" presName="connTx" presStyleLbl="sibTrans2D1" presStyleIdx="1" presStyleCnt="2"/>
      <dgm:spPr/>
    </dgm:pt>
    <dgm:pt modelId="{13DED5BC-63B9-2843-89E8-465E8894EE51}" type="pres">
      <dgm:prSet presAssocID="{8BE37492-5279-1C4F-87DC-B50AAAEFF2A8}" presName="composite" presStyleCnt="0"/>
      <dgm:spPr/>
    </dgm:pt>
    <dgm:pt modelId="{C8DE3C12-F9D8-8B4B-8DC3-ADB866024E2A}" type="pres">
      <dgm:prSet presAssocID="{8BE37492-5279-1C4F-87DC-B50AAAEFF2A8}" presName="parTx" presStyleLbl="node1" presStyleIdx="1" presStyleCnt="3">
        <dgm:presLayoutVars>
          <dgm:chMax val="0"/>
          <dgm:chPref val="0"/>
          <dgm:bulletEnabled val="1"/>
        </dgm:presLayoutVars>
      </dgm:prSet>
      <dgm:spPr/>
    </dgm:pt>
    <dgm:pt modelId="{D19BA441-39B0-B343-B752-120EFF3B3112}" type="pres">
      <dgm:prSet presAssocID="{8BE37492-5279-1C4F-87DC-B50AAAEFF2A8}" presName="parSh" presStyleLbl="node1" presStyleIdx="2" presStyleCnt="3"/>
      <dgm:spPr/>
    </dgm:pt>
    <dgm:pt modelId="{B034060D-911A-6C4A-B882-60AC7B34A118}" type="pres">
      <dgm:prSet presAssocID="{8BE37492-5279-1C4F-87DC-B50AAAEFF2A8}" presName="desTx" presStyleLbl="fgAcc1" presStyleIdx="2" presStyleCnt="3">
        <dgm:presLayoutVars>
          <dgm:bulletEnabled val="1"/>
        </dgm:presLayoutVars>
      </dgm:prSet>
      <dgm:spPr/>
    </dgm:pt>
  </dgm:ptLst>
  <dgm:cxnLst>
    <dgm:cxn modelId="{7CF7C000-885B-3740-991B-DAF1A261135F}" type="presOf" srcId="{FB685E45-516E-1040-97FA-55EDC3D5F703}" destId="{03966749-BEAA-5D4A-88A6-2E48A86BB54A}" srcOrd="1" destOrd="0" presId="urn:microsoft.com/office/officeart/2005/8/layout/process3"/>
    <dgm:cxn modelId="{40CA8E10-EBF6-B14C-8014-5DD36E72319A}" srcId="{F2A0E9C5-A31C-564F-9028-1A142C326F37}" destId="{FEFEE24A-537A-8F4F-9313-E70D684F3920}" srcOrd="0" destOrd="0" parTransId="{5BD7279D-9BB5-384A-A720-08426DDAEE5B}" sibTransId="{EB7A11DF-B3B3-B748-9B0F-A2C58699F958}"/>
    <dgm:cxn modelId="{A659DD1E-EB43-8648-BA2A-BF051FDEAB3E}" srcId="{8BE37492-5279-1C4F-87DC-B50AAAEFF2A8}" destId="{12B024F7-CFF4-4249-93B7-724988FB9532}" srcOrd="0" destOrd="0" parTransId="{69C9E067-B60C-E247-826D-E11ED482D62B}" sibTransId="{796A3AF7-2837-A54C-BE99-1A79CF46F0DC}"/>
    <dgm:cxn modelId="{A24E1321-28B7-B040-B8FC-A89B7F0186A2}" type="presOf" srcId="{8BE37492-5279-1C4F-87DC-B50AAAEFF2A8}" destId="{C8DE3C12-F9D8-8B4B-8DC3-ADB866024E2A}" srcOrd="0" destOrd="0" presId="urn:microsoft.com/office/officeart/2005/8/layout/process3"/>
    <dgm:cxn modelId="{67024924-2604-9647-9E5A-BCDA0C9BB8CB}" type="presOf" srcId="{C3B879CB-1DDD-874C-988C-76A7AED5A946}" destId="{C20A7731-0B40-AB48-8A4D-1301AD3C2796}" srcOrd="0" destOrd="0" presId="urn:microsoft.com/office/officeart/2005/8/layout/process3"/>
    <dgm:cxn modelId="{935AB52B-EE9D-354F-BEFD-F9EC742EBAF7}" srcId="{C17E52CC-23AA-314B-AB47-46EF7B04ECB2}" destId="{F2A0E9C5-A31C-564F-9028-1A142C326F37}" srcOrd="0" destOrd="0" parTransId="{F2BCF5FC-5E44-3441-AD5F-4FFCF81DDC5F}" sibTransId="{FB685E45-516E-1040-97FA-55EDC3D5F703}"/>
    <dgm:cxn modelId="{B8AADE34-9A8F-AF4E-9266-386497F6F6B4}" type="presOf" srcId="{E022F21C-42FB-9D40-8D10-89ED6BBF6292}" destId="{492B1704-3054-1340-B8F1-AC29D1106B72}" srcOrd="0" destOrd="0" presId="urn:microsoft.com/office/officeart/2005/8/layout/process3"/>
    <dgm:cxn modelId="{086DD636-CAD8-FA47-A3F2-53C70103F2E2}" srcId="{C17E52CC-23AA-314B-AB47-46EF7B04ECB2}" destId="{016E273E-567B-7D48-9287-F2AD53931EFF}" srcOrd="1" destOrd="0" parTransId="{32F97E9B-9EF2-F043-991D-68CC30384452}" sibTransId="{C3B879CB-1DDD-874C-988C-76A7AED5A946}"/>
    <dgm:cxn modelId="{21C4516C-55D2-5344-9957-52855338343E}" type="presOf" srcId="{016E273E-567B-7D48-9287-F2AD53931EFF}" destId="{E001AAE2-2F6F-E941-9448-9281FF4D5158}" srcOrd="1" destOrd="0" presId="urn:microsoft.com/office/officeart/2005/8/layout/process3"/>
    <dgm:cxn modelId="{94CAA94E-3F4D-F943-BD84-7E11DEBC8E01}" type="presOf" srcId="{FB685E45-516E-1040-97FA-55EDC3D5F703}" destId="{01336F47-7A01-854B-B682-4DF1D2D387D7}" srcOrd="0" destOrd="0" presId="urn:microsoft.com/office/officeart/2005/8/layout/process3"/>
    <dgm:cxn modelId="{5BF7A380-DD73-544B-AF09-17C03C18C7E1}" type="presOf" srcId="{F2A0E9C5-A31C-564F-9028-1A142C326F37}" destId="{D676BFB2-30AE-814D-94CB-A878072F21A1}" srcOrd="1" destOrd="0" presId="urn:microsoft.com/office/officeart/2005/8/layout/process3"/>
    <dgm:cxn modelId="{EA51F683-FDC8-0D40-A6C7-A09D4DEA3BEF}" srcId="{C17E52CC-23AA-314B-AB47-46EF7B04ECB2}" destId="{8BE37492-5279-1C4F-87DC-B50AAAEFF2A8}" srcOrd="2" destOrd="0" parTransId="{EA9B6A13-C372-AC44-BF86-CA4989AFCB4A}" sibTransId="{FDA2CB9F-599D-214B-9973-BC729D721740}"/>
    <dgm:cxn modelId="{C6842D84-4765-3D45-9DA7-3A4A7E096BC1}" type="presOf" srcId="{FEFEE24A-537A-8F4F-9313-E70D684F3920}" destId="{9BD2978A-4856-D348-8705-94E548350B43}" srcOrd="0" destOrd="0" presId="urn:microsoft.com/office/officeart/2005/8/layout/process3"/>
    <dgm:cxn modelId="{CC806E84-2CC5-BF4C-BF48-0A1B848F8D91}" srcId="{016E273E-567B-7D48-9287-F2AD53931EFF}" destId="{E022F21C-42FB-9D40-8D10-89ED6BBF6292}" srcOrd="0" destOrd="0" parTransId="{27FC4302-641A-C348-84BC-F1C2D660C0C7}" sibTransId="{17E4CFAC-2137-8245-80D7-ECC2439288F7}"/>
    <dgm:cxn modelId="{66E8CA97-020F-D647-B6DC-9BF440536281}" type="presOf" srcId="{016E273E-567B-7D48-9287-F2AD53931EFF}" destId="{8C424EA1-5C8B-8742-A21C-757D26178290}" srcOrd="0" destOrd="0" presId="urn:microsoft.com/office/officeart/2005/8/layout/process3"/>
    <dgm:cxn modelId="{2D2A799D-A498-5744-8046-4C9EE7CB44D3}" type="presOf" srcId="{8BE37492-5279-1C4F-87DC-B50AAAEFF2A8}" destId="{D19BA441-39B0-B343-B752-120EFF3B3112}" srcOrd="1" destOrd="0" presId="urn:microsoft.com/office/officeart/2005/8/layout/process3"/>
    <dgm:cxn modelId="{FC5DDCAA-BB84-0D45-AEE7-2EDAD286ADD8}" type="presOf" srcId="{12B024F7-CFF4-4249-93B7-724988FB9532}" destId="{B034060D-911A-6C4A-B882-60AC7B34A118}" srcOrd="0" destOrd="0" presId="urn:microsoft.com/office/officeart/2005/8/layout/process3"/>
    <dgm:cxn modelId="{448BE7B9-6A9A-7540-99E0-F6704DF8CEEC}" type="presOf" srcId="{C17E52CC-23AA-314B-AB47-46EF7B04ECB2}" destId="{AFE53CE9-417E-F64C-9192-B24EC2CA8477}" srcOrd="0" destOrd="0" presId="urn:microsoft.com/office/officeart/2005/8/layout/process3"/>
    <dgm:cxn modelId="{2E2FE9CA-7F34-AD4C-8949-75495A61ED10}" type="presOf" srcId="{F2A0E9C5-A31C-564F-9028-1A142C326F37}" destId="{00677015-1651-8642-9B6C-53AF6A159217}" srcOrd="0" destOrd="0" presId="urn:microsoft.com/office/officeart/2005/8/layout/process3"/>
    <dgm:cxn modelId="{7F3547EF-94F6-F642-89F4-63F16120D786}" type="presOf" srcId="{C3B879CB-1DDD-874C-988C-76A7AED5A946}" destId="{9652737A-9D88-414F-B6F6-B2935583BD50}" srcOrd="1" destOrd="0" presId="urn:microsoft.com/office/officeart/2005/8/layout/process3"/>
    <dgm:cxn modelId="{BB18E8E0-F035-B14B-831A-93D5953901D7}" type="presParOf" srcId="{AFE53CE9-417E-F64C-9192-B24EC2CA8477}" destId="{822E66F2-DE54-F74A-8AFD-8FC50B0F483B}" srcOrd="0" destOrd="0" presId="urn:microsoft.com/office/officeart/2005/8/layout/process3"/>
    <dgm:cxn modelId="{8D3C0D67-1457-D244-951B-5B816ABDF2DE}" type="presParOf" srcId="{822E66F2-DE54-F74A-8AFD-8FC50B0F483B}" destId="{00677015-1651-8642-9B6C-53AF6A159217}" srcOrd="0" destOrd="0" presId="urn:microsoft.com/office/officeart/2005/8/layout/process3"/>
    <dgm:cxn modelId="{807768D1-551A-6648-896A-580A76C64F6A}" type="presParOf" srcId="{822E66F2-DE54-F74A-8AFD-8FC50B0F483B}" destId="{D676BFB2-30AE-814D-94CB-A878072F21A1}" srcOrd="1" destOrd="0" presId="urn:microsoft.com/office/officeart/2005/8/layout/process3"/>
    <dgm:cxn modelId="{2B2E8949-76BF-F942-AE8C-561A0D41F459}" type="presParOf" srcId="{822E66F2-DE54-F74A-8AFD-8FC50B0F483B}" destId="{9BD2978A-4856-D348-8705-94E548350B43}" srcOrd="2" destOrd="0" presId="urn:microsoft.com/office/officeart/2005/8/layout/process3"/>
    <dgm:cxn modelId="{07C616C2-A7B6-964A-866C-040B8D0022EA}" type="presParOf" srcId="{AFE53CE9-417E-F64C-9192-B24EC2CA8477}" destId="{01336F47-7A01-854B-B682-4DF1D2D387D7}" srcOrd="1" destOrd="0" presId="urn:microsoft.com/office/officeart/2005/8/layout/process3"/>
    <dgm:cxn modelId="{935156F4-E737-AF40-9833-8545351C0A55}" type="presParOf" srcId="{01336F47-7A01-854B-B682-4DF1D2D387D7}" destId="{03966749-BEAA-5D4A-88A6-2E48A86BB54A}" srcOrd="0" destOrd="0" presId="urn:microsoft.com/office/officeart/2005/8/layout/process3"/>
    <dgm:cxn modelId="{37D8B439-AAED-2844-99A7-67BD0C0637A2}" type="presParOf" srcId="{AFE53CE9-417E-F64C-9192-B24EC2CA8477}" destId="{5FCE1CD7-79B1-B143-BAB7-018D520C5E43}" srcOrd="2" destOrd="0" presId="urn:microsoft.com/office/officeart/2005/8/layout/process3"/>
    <dgm:cxn modelId="{20C68F5F-E3F3-634E-9E8C-4286D9F2C84F}" type="presParOf" srcId="{5FCE1CD7-79B1-B143-BAB7-018D520C5E43}" destId="{8C424EA1-5C8B-8742-A21C-757D26178290}" srcOrd="0" destOrd="0" presId="urn:microsoft.com/office/officeart/2005/8/layout/process3"/>
    <dgm:cxn modelId="{9869AC8E-C451-0043-A965-EFC937673EF5}" type="presParOf" srcId="{5FCE1CD7-79B1-B143-BAB7-018D520C5E43}" destId="{E001AAE2-2F6F-E941-9448-9281FF4D5158}" srcOrd="1" destOrd="0" presId="urn:microsoft.com/office/officeart/2005/8/layout/process3"/>
    <dgm:cxn modelId="{4475442B-42CA-EC4F-8BE2-48C61F6F0C4A}" type="presParOf" srcId="{5FCE1CD7-79B1-B143-BAB7-018D520C5E43}" destId="{492B1704-3054-1340-B8F1-AC29D1106B72}" srcOrd="2" destOrd="0" presId="urn:microsoft.com/office/officeart/2005/8/layout/process3"/>
    <dgm:cxn modelId="{B1890022-6444-6942-B85F-9EF1074D9E14}" type="presParOf" srcId="{AFE53CE9-417E-F64C-9192-B24EC2CA8477}" destId="{C20A7731-0B40-AB48-8A4D-1301AD3C2796}" srcOrd="3" destOrd="0" presId="urn:microsoft.com/office/officeart/2005/8/layout/process3"/>
    <dgm:cxn modelId="{77519406-C585-ED46-8A84-5BDCFF47B343}" type="presParOf" srcId="{C20A7731-0B40-AB48-8A4D-1301AD3C2796}" destId="{9652737A-9D88-414F-B6F6-B2935583BD50}" srcOrd="0" destOrd="0" presId="urn:microsoft.com/office/officeart/2005/8/layout/process3"/>
    <dgm:cxn modelId="{8AF3B7CA-24F7-B34D-A964-F8FEAD92ABFF}" type="presParOf" srcId="{AFE53CE9-417E-F64C-9192-B24EC2CA8477}" destId="{13DED5BC-63B9-2843-89E8-465E8894EE51}" srcOrd="4" destOrd="0" presId="urn:microsoft.com/office/officeart/2005/8/layout/process3"/>
    <dgm:cxn modelId="{553A36CE-B4E5-6549-8B9B-1FD25D09192E}" type="presParOf" srcId="{13DED5BC-63B9-2843-89E8-465E8894EE51}" destId="{C8DE3C12-F9D8-8B4B-8DC3-ADB866024E2A}" srcOrd="0" destOrd="0" presId="urn:microsoft.com/office/officeart/2005/8/layout/process3"/>
    <dgm:cxn modelId="{622B7313-DFE6-BB4E-B4FF-0654D98CEBA0}" type="presParOf" srcId="{13DED5BC-63B9-2843-89E8-465E8894EE51}" destId="{D19BA441-39B0-B343-B752-120EFF3B3112}" srcOrd="1" destOrd="0" presId="urn:microsoft.com/office/officeart/2005/8/layout/process3"/>
    <dgm:cxn modelId="{A9D6AB97-6F62-324C-BDC0-CD2F10454157}" type="presParOf" srcId="{13DED5BC-63B9-2843-89E8-465E8894EE51}" destId="{B034060D-911A-6C4A-B882-60AC7B34A118}" srcOrd="2" destOrd="0" presId="urn:microsoft.com/office/officeart/2005/8/layout/process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17E52CC-23AA-314B-AB47-46EF7B04ECB2}" type="doc">
      <dgm:prSet loTypeId="urn:microsoft.com/office/officeart/2005/8/layout/process3" loCatId="" qsTypeId="urn:microsoft.com/office/officeart/2005/8/quickstyle/simple1" qsCatId="simple" csTypeId="urn:microsoft.com/office/officeart/2005/8/colors/accent2_1" csCatId="accent2" phldr="0"/>
      <dgm:spPr/>
      <dgm:t>
        <a:bodyPr/>
        <a:lstStyle/>
        <a:p>
          <a:endParaRPr lang="en-US"/>
        </a:p>
      </dgm:t>
    </dgm:pt>
    <dgm:pt modelId="{F2A0E9C5-A31C-564F-9028-1A142C326F37}">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2BCF5FC-5E44-3441-AD5F-4FFCF81DDC5F}" type="par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B685E45-516E-1040-97FA-55EDC3D5F703}" type="sib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EFEE24A-537A-8F4F-9313-E70D684F3920}">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5BD7279D-9BB5-384A-A720-08426DDAEE5B}" type="par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B7A11DF-B3B3-B748-9B0F-A2C58699F958}" type="sib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016E273E-567B-7D48-9287-F2AD53931EFF}">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32F97E9B-9EF2-F043-991D-68CC30384452}" type="par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C3B879CB-1DDD-874C-988C-76A7AED5A946}" type="sib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022F21C-42FB-9D40-8D10-89ED6BBF629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27FC4302-641A-C348-84BC-F1C2D660C0C7}" type="par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7E4CFAC-2137-8245-80D7-ECC2439288F7}" type="sib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8BE37492-5279-1C4F-87DC-B50AAAEFF2A8}">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A9B6A13-C372-AC44-BF86-CA4989AFCB4A}" type="par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DA2CB9F-599D-214B-9973-BC729D721740}" type="sib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2B024F7-CFF4-4249-93B7-724988FB953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69C9E067-B60C-E247-826D-E11ED482D62B}" type="par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796A3AF7-2837-A54C-BE99-1A79CF46F0DC}" type="sib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AFE53CE9-417E-F64C-9192-B24EC2CA8477}" type="pres">
      <dgm:prSet presAssocID="{C17E52CC-23AA-314B-AB47-46EF7B04ECB2}" presName="linearFlow" presStyleCnt="0">
        <dgm:presLayoutVars>
          <dgm:dir/>
          <dgm:animLvl val="lvl"/>
          <dgm:resizeHandles val="exact"/>
        </dgm:presLayoutVars>
      </dgm:prSet>
      <dgm:spPr/>
    </dgm:pt>
    <dgm:pt modelId="{822E66F2-DE54-F74A-8AFD-8FC50B0F483B}" type="pres">
      <dgm:prSet presAssocID="{F2A0E9C5-A31C-564F-9028-1A142C326F37}" presName="composite" presStyleCnt="0"/>
      <dgm:spPr/>
    </dgm:pt>
    <dgm:pt modelId="{00677015-1651-8642-9B6C-53AF6A159217}" type="pres">
      <dgm:prSet presAssocID="{F2A0E9C5-A31C-564F-9028-1A142C326F37}" presName="parTx" presStyleLbl="node1" presStyleIdx="0" presStyleCnt="3">
        <dgm:presLayoutVars>
          <dgm:chMax val="0"/>
          <dgm:chPref val="0"/>
          <dgm:bulletEnabled val="1"/>
        </dgm:presLayoutVars>
      </dgm:prSet>
      <dgm:spPr/>
    </dgm:pt>
    <dgm:pt modelId="{D676BFB2-30AE-814D-94CB-A878072F21A1}" type="pres">
      <dgm:prSet presAssocID="{F2A0E9C5-A31C-564F-9028-1A142C326F37}" presName="parSh" presStyleLbl="node1" presStyleIdx="0" presStyleCnt="3"/>
      <dgm:spPr/>
    </dgm:pt>
    <dgm:pt modelId="{9BD2978A-4856-D348-8705-94E548350B43}" type="pres">
      <dgm:prSet presAssocID="{F2A0E9C5-A31C-564F-9028-1A142C326F37}" presName="desTx" presStyleLbl="fgAcc1" presStyleIdx="0" presStyleCnt="3">
        <dgm:presLayoutVars>
          <dgm:bulletEnabled val="1"/>
        </dgm:presLayoutVars>
      </dgm:prSet>
      <dgm:spPr/>
    </dgm:pt>
    <dgm:pt modelId="{01336F47-7A01-854B-B682-4DF1D2D387D7}" type="pres">
      <dgm:prSet presAssocID="{FB685E45-516E-1040-97FA-55EDC3D5F703}" presName="sibTrans" presStyleLbl="sibTrans2D1" presStyleIdx="0" presStyleCnt="2"/>
      <dgm:spPr/>
    </dgm:pt>
    <dgm:pt modelId="{03966749-BEAA-5D4A-88A6-2E48A86BB54A}" type="pres">
      <dgm:prSet presAssocID="{FB685E45-516E-1040-97FA-55EDC3D5F703}" presName="connTx" presStyleLbl="sibTrans2D1" presStyleIdx="0" presStyleCnt="2"/>
      <dgm:spPr/>
    </dgm:pt>
    <dgm:pt modelId="{5FCE1CD7-79B1-B143-BAB7-018D520C5E43}" type="pres">
      <dgm:prSet presAssocID="{016E273E-567B-7D48-9287-F2AD53931EFF}" presName="composite" presStyleCnt="0"/>
      <dgm:spPr/>
    </dgm:pt>
    <dgm:pt modelId="{8C424EA1-5C8B-8742-A21C-757D26178290}" type="pres">
      <dgm:prSet presAssocID="{016E273E-567B-7D48-9287-F2AD53931EFF}" presName="parTx" presStyleLbl="node1" presStyleIdx="0" presStyleCnt="3">
        <dgm:presLayoutVars>
          <dgm:chMax val="0"/>
          <dgm:chPref val="0"/>
          <dgm:bulletEnabled val="1"/>
        </dgm:presLayoutVars>
      </dgm:prSet>
      <dgm:spPr/>
    </dgm:pt>
    <dgm:pt modelId="{E001AAE2-2F6F-E941-9448-9281FF4D5158}" type="pres">
      <dgm:prSet presAssocID="{016E273E-567B-7D48-9287-F2AD53931EFF}" presName="parSh" presStyleLbl="node1" presStyleIdx="1" presStyleCnt="3"/>
      <dgm:spPr/>
    </dgm:pt>
    <dgm:pt modelId="{492B1704-3054-1340-B8F1-AC29D1106B72}" type="pres">
      <dgm:prSet presAssocID="{016E273E-567B-7D48-9287-F2AD53931EFF}" presName="desTx" presStyleLbl="fgAcc1" presStyleIdx="1" presStyleCnt="3">
        <dgm:presLayoutVars>
          <dgm:bulletEnabled val="1"/>
        </dgm:presLayoutVars>
      </dgm:prSet>
      <dgm:spPr/>
    </dgm:pt>
    <dgm:pt modelId="{C20A7731-0B40-AB48-8A4D-1301AD3C2796}" type="pres">
      <dgm:prSet presAssocID="{C3B879CB-1DDD-874C-988C-76A7AED5A946}" presName="sibTrans" presStyleLbl="sibTrans2D1" presStyleIdx="1" presStyleCnt="2"/>
      <dgm:spPr/>
    </dgm:pt>
    <dgm:pt modelId="{9652737A-9D88-414F-B6F6-B2935583BD50}" type="pres">
      <dgm:prSet presAssocID="{C3B879CB-1DDD-874C-988C-76A7AED5A946}" presName="connTx" presStyleLbl="sibTrans2D1" presStyleIdx="1" presStyleCnt="2"/>
      <dgm:spPr/>
    </dgm:pt>
    <dgm:pt modelId="{13DED5BC-63B9-2843-89E8-465E8894EE51}" type="pres">
      <dgm:prSet presAssocID="{8BE37492-5279-1C4F-87DC-B50AAAEFF2A8}" presName="composite" presStyleCnt="0"/>
      <dgm:spPr/>
    </dgm:pt>
    <dgm:pt modelId="{C8DE3C12-F9D8-8B4B-8DC3-ADB866024E2A}" type="pres">
      <dgm:prSet presAssocID="{8BE37492-5279-1C4F-87DC-B50AAAEFF2A8}" presName="parTx" presStyleLbl="node1" presStyleIdx="1" presStyleCnt="3">
        <dgm:presLayoutVars>
          <dgm:chMax val="0"/>
          <dgm:chPref val="0"/>
          <dgm:bulletEnabled val="1"/>
        </dgm:presLayoutVars>
      </dgm:prSet>
      <dgm:spPr/>
    </dgm:pt>
    <dgm:pt modelId="{D19BA441-39B0-B343-B752-120EFF3B3112}" type="pres">
      <dgm:prSet presAssocID="{8BE37492-5279-1C4F-87DC-B50AAAEFF2A8}" presName="parSh" presStyleLbl="node1" presStyleIdx="2" presStyleCnt="3"/>
      <dgm:spPr/>
    </dgm:pt>
    <dgm:pt modelId="{B034060D-911A-6C4A-B882-60AC7B34A118}" type="pres">
      <dgm:prSet presAssocID="{8BE37492-5279-1C4F-87DC-B50AAAEFF2A8}" presName="desTx" presStyleLbl="fgAcc1" presStyleIdx="2" presStyleCnt="3">
        <dgm:presLayoutVars>
          <dgm:bulletEnabled val="1"/>
        </dgm:presLayoutVars>
      </dgm:prSet>
      <dgm:spPr/>
    </dgm:pt>
  </dgm:ptLst>
  <dgm:cxnLst>
    <dgm:cxn modelId="{7CF7C000-885B-3740-991B-DAF1A261135F}" type="presOf" srcId="{FB685E45-516E-1040-97FA-55EDC3D5F703}" destId="{03966749-BEAA-5D4A-88A6-2E48A86BB54A}" srcOrd="1" destOrd="0" presId="urn:microsoft.com/office/officeart/2005/8/layout/process3"/>
    <dgm:cxn modelId="{40CA8E10-EBF6-B14C-8014-5DD36E72319A}" srcId="{F2A0E9C5-A31C-564F-9028-1A142C326F37}" destId="{FEFEE24A-537A-8F4F-9313-E70D684F3920}" srcOrd="0" destOrd="0" parTransId="{5BD7279D-9BB5-384A-A720-08426DDAEE5B}" sibTransId="{EB7A11DF-B3B3-B748-9B0F-A2C58699F958}"/>
    <dgm:cxn modelId="{A659DD1E-EB43-8648-BA2A-BF051FDEAB3E}" srcId="{8BE37492-5279-1C4F-87DC-B50AAAEFF2A8}" destId="{12B024F7-CFF4-4249-93B7-724988FB9532}" srcOrd="0" destOrd="0" parTransId="{69C9E067-B60C-E247-826D-E11ED482D62B}" sibTransId="{796A3AF7-2837-A54C-BE99-1A79CF46F0DC}"/>
    <dgm:cxn modelId="{A24E1321-28B7-B040-B8FC-A89B7F0186A2}" type="presOf" srcId="{8BE37492-5279-1C4F-87DC-B50AAAEFF2A8}" destId="{C8DE3C12-F9D8-8B4B-8DC3-ADB866024E2A}" srcOrd="0" destOrd="0" presId="urn:microsoft.com/office/officeart/2005/8/layout/process3"/>
    <dgm:cxn modelId="{67024924-2604-9647-9E5A-BCDA0C9BB8CB}" type="presOf" srcId="{C3B879CB-1DDD-874C-988C-76A7AED5A946}" destId="{C20A7731-0B40-AB48-8A4D-1301AD3C2796}" srcOrd="0" destOrd="0" presId="urn:microsoft.com/office/officeart/2005/8/layout/process3"/>
    <dgm:cxn modelId="{935AB52B-EE9D-354F-BEFD-F9EC742EBAF7}" srcId="{C17E52CC-23AA-314B-AB47-46EF7B04ECB2}" destId="{F2A0E9C5-A31C-564F-9028-1A142C326F37}" srcOrd="0" destOrd="0" parTransId="{F2BCF5FC-5E44-3441-AD5F-4FFCF81DDC5F}" sibTransId="{FB685E45-516E-1040-97FA-55EDC3D5F703}"/>
    <dgm:cxn modelId="{B8AADE34-9A8F-AF4E-9266-386497F6F6B4}" type="presOf" srcId="{E022F21C-42FB-9D40-8D10-89ED6BBF6292}" destId="{492B1704-3054-1340-B8F1-AC29D1106B72}" srcOrd="0" destOrd="0" presId="urn:microsoft.com/office/officeart/2005/8/layout/process3"/>
    <dgm:cxn modelId="{086DD636-CAD8-FA47-A3F2-53C70103F2E2}" srcId="{C17E52CC-23AA-314B-AB47-46EF7B04ECB2}" destId="{016E273E-567B-7D48-9287-F2AD53931EFF}" srcOrd="1" destOrd="0" parTransId="{32F97E9B-9EF2-F043-991D-68CC30384452}" sibTransId="{C3B879CB-1DDD-874C-988C-76A7AED5A946}"/>
    <dgm:cxn modelId="{21C4516C-55D2-5344-9957-52855338343E}" type="presOf" srcId="{016E273E-567B-7D48-9287-F2AD53931EFF}" destId="{E001AAE2-2F6F-E941-9448-9281FF4D5158}" srcOrd="1" destOrd="0" presId="urn:microsoft.com/office/officeart/2005/8/layout/process3"/>
    <dgm:cxn modelId="{94CAA94E-3F4D-F943-BD84-7E11DEBC8E01}" type="presOf" srcId="{FB685E45-516E-1040-97FA-55EDC3D5F703}" destId="{01336F47-7A01-854B-B682-4DF1D2D387D7}" srcOrd="0" destOrd="0" presId="urn:microsoft.com/office/officeart/2005/8/layout/process3"/>
    <dgm:cxn modelId="{5BF7A380-DD73-544B-AF09-17C03C18C7E1}" type="presOf" srcId="{F2A0E9C5-A31C-564F-9028-1A142C326F37}" destId="{D676BFB2-30AE-814D-94CB-A878072F21A1}" srcOrd="1" destOrd="0" presId="urn:microsoft.com/office/officeart/2005/8/layout/process3"/>
    <dgm:cxn modelId="{EA51F683-FDC8-0D40-A6C7-A09D4DEA3BEF}" srcId="{C17E52CC-23AA-314B-AB47-46EF7B04ECB2}" destId="{8BE37492-5279-1C4F-87DC-B50AAAEFF2A8}" srcOrd="2" destOrd="0" parTransId="{EA9B6A13-C372-AC44-BF86-CA4989AFCB4A}" sibTransId="{FDA2CB9F-599D-214B-9973-BC729D721740}"/>
    <dgm:cxn modelId="{C6842D84-4765-3D45-9DA7-3A4A7E096BC1}" type="presOf" srcId="{FEFEE24A-537A-8F4F-9313-E70D684F3920}" destId="{9BD2978A-4856-D348-8705-94E548350B43}" srcOrd="0" destOrd="0" presId="urn:microsoft.com/office/officeart/2005/8/layout/process3"/>
    <dgm:cxn modelId="{CC806E84-2CC5-BF4C-BF48-0A1B848F8D91}" srcId="{016E273E-567B-7D48-9287-F2AD53931EFF}" destId="{E022F21C-42FB-9D40-8D10-89ED6BBF6292}" srcOrd="0" destOrd="0" parTransId="{27FC4302-641A-C348-84BC-F1C2D660C0C7}" sibTransId="{17E4CFAC-2137-8245-80D7-ECC2439288F7}"/>
    <dgm:cxn modelId="{66E8CA97-020F-D647-B6DC-9BF440536281}" type="presOf" srcId="{016E273E-567B-7D48-9287-F2AD53931EFF}" destId="{8C424EA1-5C8B-8742-A21C-757D26178290}" srcOrd="0" destOrd="0" presId="urn:microsoft.com/office/officeart/2005/8/layout/process3"/>
    <dgm:cxn modelId="{2D2A799D-A498-5744-8046-4C9EE7CB44D3}" type="presOf" srcId="{8BE37492-5279-1C4F-87DC-B50AAAEFF2A8}" destId="{D19BA441-39B0-B343-B752-120EFF3B3112}" srcOrd="1" destOrd="0" presId="urn:microsoft.com/office/officeart/2005/8/layout/process3"/>
    <dgm:cxn modelId="{FC5DDCAA-BB84-0D45-AEE7-2EDAD286ADD8}" type="presOf" srcId="{12B024F7-CFF4-4249-93B7-724988FB9532}" destId="{B034060D-911A-6C4A-B882-60AC7B34A118}" srcOrd="0" destOrd="0" presId="urn:microsoft.com/office/officeart/2005/8/layout/process3"/>
    <dgm:cxn modelId="{448BE7B9-6A9A-7540-99E0-F6704DF8CEEC}" type="presOf" srcId="{C17E52CC-23AA-314B-AB47-46EF7B04ECB2}" destId="{AFE53CE9-417E-F64C-9192-B24EC2CA8477}" srcOrd="0" destOrd="0" presId="urn:microsoft.com/office/officeart/2005/8/layout/process3"/>
    <dgm:cxn modelId="{2E2FE9CA-7F34-AD4C-8949-75495A61ED10}" type="presOf" srcId="{F2A0E9C5-A31C-564F-9028-1A142C326F37}" destId="{00677015-1651-8642-9B6C-53AF6A159217}" srcOrd="0" destOrd="0" presId="urn:microsoft.com/office/officeart/2005/8/layout/process3"/>
    <dgm:cxn modelId="{7F3547EF-94F6-F642-89F4-63F16120D786}" type="presOf" srcId="{C3B879CB-1DDD-874C-988C-76A7AED5A946}" destId="{9652737A-9D88-414F-B6F6-B2935583BD50}" srcOrd="1" destOrd="0" presId="urn:microsoft.com/office/officeart/2005/8/layout/process3"/>
    <dgm:cxn modelId="{BB18E8E0-F035-B14B-831A-93D5953901D7}" type="presParOf" srcId="{AFE53CE9-417E-F64C-9192-B24EC2CA8477}" destId="{822E66F2-DE54-F74A-8AFD-8FC50B0F483B}" srcOrd="0" destOrd="0" presId="urn:microsoft.com/office/officeart/2005/8/layout/process3"/>
    <dgm:cxn modelId="{8D3C0D67-1457-D244-951B-5B816ABDF2DE}" type="presParOf" srcId="{822E66F2-DE54-F74A-8AFD-8FC50B0F483B}" destId="{00677015-1651-8642-9B6C-53AF6A159217}" srcOrd="0" destOrd="0" presId="urn:microsoft.com/office/officeart/2005/8/layout/process3"/>
    <dgm:cxn modelId="{807768D1-551A-6648-896A-580A76C64F6A}" type="presParOf" srcId="{822E66F2-DE54-F74A-8AFD-8FC50B0F483B}" destId="{D676BFB2-30AE-814D-94CB-A878072F21A1}" srcOrd="1" destOrd="0" presId="urn:microsoft.com/office/officeart/2005/8/layout/process3"/>
    <dgm:cxn modelId="{2B2E8949-76BF-F942-AE8C-561A0D41F459}" type="presParOf" srcId="{822E66F2-DE54-F74A-8AFD-8FC50B0F483B}" destId="{9BD2978A-4856-D348-8705-94E548350B43}" srcOrd="2" destOrd="0" presId="urn:microsoft.com/office/officeart/2005/8/layout/process3"/>
    <dgm:cxn modelId="{07C616C2-A7B6-964A-866C-040B8D0022EA}" type="presParOf" srcId="{AFE53CE9-417E-F64C-9192-B24EC2CA8477}" destId="{01336F47-7A01-854B-B682-4DF1D2D387D7}" srcOrd="1" destOrd="0" presId="urn:microsoft.com/office/officeart/2005/8/layout/process3"/>
    <dgm:cxn modelId="{935156F4-E737-AF40-9833-8545351C0A55}" type="presParOf" srcId="{01336F47-7A01-854B-B682-4DF1D2D387D7}" destId="{03966749-BEAA-5D4A-88A6-2E48A86BB54A}" srcOrd="0" destOrd="0" presId="urn:microsoft.com/office/officeart/2005/8/layout/process3"/>
    <dgm:cxn modelId="{37D8B439-AAED-2844-99A7-67BD0C0637A2}" type="presParOf" srcId="{AFE53CE9-417E-F64C-9192-B24EC2CA8477}" destId="{5FCE1CD7-79B1-B143-BAB7-018D520C5E43}" srcOrd="2" destOrd="0" presId="urn:microsoft.com/office/officeart/2005/8/layout/process3"/>
    <dgm:cxn modelId="{20C68F5F-E3F3-634E-9E8C-4286D9F2C84F}" type="presParOf" srcId="{5FCE1CD7-79B1-B143-BAB7-018D520C5E43}" destId="{8C424EA1-5C8B-8742-A21C-757D26178290}" srcOrd="0" destOrd="0" presId="urn:microsoft.com/office/officeart/2005/8/layout/process3"/>
    <dgm:cxn modelId="{9869AC8E-C451-0043-A965-EFC937673EF5}" type="presParOf" srcId="{5FCE1CD7-79B1-B143-BAB7-018D520C5E43}" destId="{E001AAE2-2F6F-E941-9448-9281FF4D5158}" srcOrd="1" destOrd="0" presId="urn:microsoft.com/office/officeart/2005/8/layout/process3"/>
    <dgm:cxn modelId="{4475442B-42CA-EC4F-8BE2-48C61F6F0C4A}" type="presParOf" srcId="{5FCE1CD7-79B1-B143-BAB7-018D520C5E43}" destId="{492B1704-3054-1340-B8F1-AC29D1106B72}" srcOrd="2" destOrd="0" presId="urn:microsoft.com/office/officeart/2005/8/layout/process3"/>
    <dgm:cxn modelId="{B1890022-6444-6942-B85F-9EF1074D9E14}" type="presParOf" srcId="{AFE53CE9-417E-F64C-9192-B24EC2CA8477}" destId="{C20A7731-0B40-AB48-8A4D-1301AD3C2796}" srcOrd="3" destOrd="0" presId="urn:microsoft.com/office/officeart/2005/8/layout/process3"/>
    <dgm:cxn modelId="{77519406-C585-ED46-8A84-5BDCFF47B343}" type="presParOf" srcId="{C20A7731-0B40-AB48-8A4D-1301AD3C2796}" destId="{9652737A-9D88-414F-B6F6-B2935583BD50}" srcOrd="0" destOrd="0" presId="urn:microsoft.com/office/officeart/2005/8/layout/process3"/>
    <dgm:cxn modelId="{8AF3B7CA-24F7-B34D-A964-F8FEAD92ABFF}" type="presParOf" srcId="{AFE53CE9-417E-F64C-9192-B24EC2CA8477}" destId="{13DED5BC-63B9-2843-89E8-465E8894EE51}" srcOrd="4" destOrd="0" presId="urn:microsoft.com/office/officeart/2005/8/layout/process3"/>
    <dgm:cxn modelId="{553A36CE-B4E5-6549-8B9B-1FD25D09192E}" type="presParOf" srcId="{13DED5BC-63B9-2843-89E8-465E8894EE51}" destId="{C8DE3C12-F9D8-8B4B-8DC3-ADB866024E2A}" srcOrd="0" destOrd="0" presId="urn:microsoft.com/office/officeart/2005/8/layout/process3"/>
    <dgm:cxn modelId="{622B7313-DFE6-BB4E-B4FF-0654D98CEBA0}" type="presParOf" srcId="{13DED5BC-63B9-2843-89E8-465E8894EE51}" destId="{D19BA441-39B0-B343-B752-120EFF3B3112}" srcOrd="1" destOrd="0" presId="urn:microsoft.com/office/officeart/2005/8/layout/process3"/>
    <dgm:cxn modelId="{A9D6AB97-6F62-324C-BDC0-CD2F10454157}" type="presParOf" srcId="{13DED5BC-63B9-2843-89E8-465E8894EE51}" destId="{B034060D-911A-6C4A-B882-60AC7B34A118}" srcOrd="2" destOrd="0" presId="urn:microsoft.com/office/officeart/2005/8/layout/process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B627AD0-17DB-A246-9951-8FDA0F593E32}" type="doc">
      <dgm:prSet loTypeId="urn:microsoft.com/office/officeart/2005/8/layout/process3" loCatId="" qsTypeId="urn:microsoft.com/office/officeart/2005/8/quickstyle/simple1" qsCatId="simple" csTypeId="urn:microsoft.com/office/officeart/2005/8/colors/accent2_1" csCatId="accent2" phldr="1"/>
      <dgm:spPr/>
      <dgm:t>
        <a:bodyPr/>
        <a:lstStyle/>
        <a:p>
          <a:endParaRPr lang="en-US"/>
        </a:p>
      </dgm:t>
    </dgm:pt>
    <dgm:pt modelId="{913A1C3A-3F52-034D-9105-042310548EC6}">
      <dgm:prSet phldrT="[Text]"/>
      <dgm:spPr/>
      <dgm:t>
        <a:bodyPr/>
        <a:lstStyle/>
        <a:p>
          <a:r>
            <a:rPr lang="en-US"/>
            <a:t>Click to edit master text styles</a:t>
          </a:r>
        </a:p>
      </dgm:t>
    </dgm:pt>
    <dgm:pt modelId="{EDDA12A5-78D7-184C-968D-86094816D0CA}" type="parTrans" cxnId="{89730B38-D368-7343-8679-E56752330BA0}">
      <dgm:prSet/>
      <dgm:spPr/>
      <dgm:t>
        <a:bodyPr/>
        <a:lstStyle/>
        <a:p>
          <a:endParaRPr lang="en-US"/>
        </a:p>
      </dgm:t>
    </dgm:pt>
    <dgm:pt modelId="{A549F5E8-1D21-6A4C-B63E-B1AB8CEDB5F1}" type="sibTrans" cxnId="{89730B38-D368-7343-8679-E56752330BA0}">
      <dgm:prSet/>
      <dgm:spPr>
        <a:solidFill>
          <a:schemeClr val="accent2"/>
        </a:solidFill>
      </dgm:spPr>
      <dgm:t>
        <a:bodyPr/>
        <a:lstStyle/>
        <a:p>
          <a:endParaRPr lang="en-US"/>
        </a:p>
      </dgm:t>
    </dgm:pt>
    <dgm:pt modelId="{8E711C1B-8931-2B41-AF28-BCC50023DA9B}">
      <dgm:prSet phldrT="[Text]"/>
      <dgm:spPr/>
      <dgm:t>
        <a:bodyPr/>
        <a:lstStyle/>
        <a:p>
          <a:r>
            <a:rPr lang="en-US"/>
            <a:t>Click to edit master text styles</a:t>
          </a:r>
        </a:p>
      </dgm:t>
    </dgm:pt>
    <dgm:pt modelId="{7220AAA4-1DD8-A54D-96F4-E749BFC8DA7F}" type="parTrans" cxnId="{93485C7C-5266-7344-B9FC-1688D9285B1B}">
      <dgm:prSet/>
      <dgm:spPr/>
      <dgm:t>
        <a:bodyPr/>
        <a:lstStyle/>
        <a:p>
          <a:endParaRPr lang="en-US"/>
        </a:p>
      </dgm:t>
    </dgm:pt>
    <dgm:pt modelId="{AF189C99-58D1-4A45-923E-7FDC1A68CEA5}" type="sibTrans" cxnId="{93485C7C-5266-7344-B9FC-1688D9285B1B}">
      <dgm:prSet/>
      <dgm:spPr/>
      <dgm:t>
        <a:bodyPr/>
        <a:lstStyle/>
        <a:p>
          <a:endParaRPr lang="en-US"/>
        </a:p>
      </dgm:t>
    </dgm:pt>
    <dgm:pt modelId="{257B3A7A-65C3-E742-87C6-9F038D365F20}">
      <dgm:prSet phldrT="[Text]"/>
      <dgm:spPr/>
      <dgm:t>
        <a:bodyPr/>
        <a:lstStyle/>
        <a:p>
          <a:r>
            <a:rPr lang="en-US"/>
            <a:t>Click to edit master text styles</a:t>
          </a:r>
        </a:p>
      </dgm:t>
    </dgm:pt>
    <dgm:pt modelId="{66E7EAF1-8350-C445-B64C-AF6131FD2A33}" type="parTrans" cxnId="{4D4C672D-EA33-8C4E-A8CD-B094943B6330}">
      <dgm:prSet/>
      <dgm:spPr/>
      <dgm:t>
        <a:bodyPr/>
        <a:lstStyle/>
        <a:p>
          <a:endParaRPr lang="en-US"/>
        </a:p>
      </dgm:t>
    </dgm:pt>
    <dgm:pt modelId="{B1CBBC43-9435-9E42-8891-5DE9AD715E13}" type="sibTrans" cxnId="{4D4C672D-EA33-8C4E-A8CD-B094943B6330}">
      <dgm:prSet/>
      <dgm:spPr>
        <a:solidFill>
          <a:schemeClr val="accent2"/>
        </a:solidFill>
      </dgm:spPr>
      <dgm:t>
        <a:bodyPr/>
        <a:lstStyle/>
        <a:p>
          <a:endParaRPr lang="en-US"/>
        </a:p>
      </dgm:t>
    </dgm:pt>
    <dgm:pt modelId="{56B07B68-8FE5-DB42-92BB-BA3566D25FF9}">
      <dgm:prSet phldrT="[Text]"/>
      <dgm:spPr/>
      <dgm:t>
        <a:bodyPr/>
        <a:lstStyle/>
        <a:p>
          <a:r>
            <a:rPr lang="en-US"/>
            <a:t>Click to edit master text styles</a:t>
          </a:r>
        </a:p>
      </dgm:t>
    </dgm:pt>
    <dgm:pt modelId="{9566DC0C-01FD-664D-84F2-EB560D2325E7}" type="parTrans" cxnId="{8E8E0D73-8184-9D40-8D32-EDB15C71D8C8}">
      <dgm:prSet/>
      <dgm:spPr/>
      <dgm:t>
        <a:bodyPr/>
        <a:lstStyle/>
        <a:p>
          <a:endParaRPr lang="en-US"/>
        </a:p>
      </dgm:t>
    </dgm:pt>
    <dgm:pt modelId="{49E74861-81A7-2744-9B99-E44988E4386A}" type="sibTrans" cxnId="{8E8E0D73-8184-9D40-8D32-EDB15C71D8C8}">
      <dgm:prSet/>
      <dgm:spPr/>
      <dgm:t>
        <a:bodyPr/>
        <a:lstStyle/>
        <a:p>
          <a:endParaRPr lang="en-US"/>
        </a:p>
      </dgm:t>
    </dgm:pt>
    <dgm:pt modelId="{F28888E9-81C1-6F45-8E3E-D805C9C0646E}">
      <dgm:prSet phldrT="[Text]"/>
      <dgm:spPr/>
      <dgm:t>
        <a:bodyPr/>
        <a:lstStyle/>
        <a:p>
          <a:r>
            <a:rPr lang="en-US"/>
            <a:t>Click to edit master text styles</a:t>
          </a:r>
        </a:p>
      </dgm:t>
    </dgm:pt>
    <dgm:pt modelId="{C11C746B-CB0E-A743-A770-2DC1E94DE219}" type="parTrans" cxnId="{066CA225-6B65-BF4F-8283-FFE055BA4C63}">
      <dgm:prSet/>
      <dgm:spPr/>
      <dgm:t>
        <a:bodyPr/>
        <a:lstStyle/>
        <a:p>
          <a:endParaRPr lang="en-US"/>
        </a:p>
      </dgm:t>
    </dgm:pt>
    <dgm:pt modelId="{801DD2A7-964B-864D-A69D-FAA7230FAAA3}" type="sibTrans" cxnId="{066CA225-6B65-BF4F-8283-FFE055BA4C63}">
      <dgm:prSet/>
      <dgm:spPr/>
      <dgm:t>
        <a:bodyPr/>
        <a:lstStyle/>
        <a:p>
          <a:endParaRPr lang="en-US"/>
        </a:p>
      </dgm:t>
    </dgm:pt>
    <dgm:pt modelId="{05C9BC72-F57B-0D46-84BD-FA78DA1C8354}">
      <dgm:prSet phldrT="[Text]"/>
      <dgm:spPr/>
      <dgm:t>
        <a:bodyPr/>
        <a:lstStyle/>
        <a:p>
          <a:r>
            <a:rPr lang="en-US"/>
            <a:t>Click to edit master text styles</a:t>
          </a:r>
        </a:p>
      </dgm:t>
    </dgm:pt>
    <dgm:pt modelId="{F1992B8F-7CC1-D742-AC8D-532A883C3F4B}" type="parTrans" cxnId="{900AEE6F-D8E3-634E-991C-C0CF602FDB31}">
      <dgm:prSet/>
      <dgm:spPr/>
      <dgm:t>
        <a:bodyPr/>
        <a:lstStyle/>
        <a:p>
          <a:endParaRPr lang="en-US"/>
        </a:p>
      </dgm:t>
    </dgm:pt>
    <dgm:pt modelId="{F5CD7A4B-7E36-DD43-84FA-33AED735AA17}" type="sibTrans" cxnId="{900AEE6F-D8E3-634E-991C-C0CF602FDB31}">
      <dgm:prSet/>
      <dgm:spPr/>
      <dgm:t>
        <a:bodyPr/>
        <a:lstStyle/>
        <a:p>
          <a:endParaRPr lang="en-US"/>
        </a:p>
      </dgm:t>
    </dgm:pt>
    <dgm:pt modelId="{AA1F619C-E72C-F34C-A9AA-B4C241FE4581}" type="pres">
      <dgm:prSet presAssocID="{1B627AD0-17DB-A246-9951-8FDA0F593E32}" presName="linearFlow" presStyleCnt="0">
        <dgm:presLayoutVars>
          <dgm:dir/>
          <dgm:animLvl val="lvl"/>
          <dgm:resizeHandles val="exact"/>
        </dgm:presLayoutVars>
      </dgm:prSet>
      <dgm:spPr/>
    </dgm:pt>
    <dgm:pt modelId="{BD4A4CA0-F04E-894A-BF24-B668BA752D63}" type="pres">
      <dgm:prSet presAssocID="{913A1C3A-3F52-034D-9105-042310548EC6}" presName="composite" presStyleCnt="0"/>
      <dgm:spPr/>
    </dgm:pt>
    <dgm:pt modelId="{82A192E5-3F5D-9949-9287-259C8DDE4E13}" type="pres">
      <dgm:prSet presAssocID="{913A1C3A-3F52-034D-9105-042310548EC6}" presName="parTx" presStyleLbl="node1" presStyleIdx="0" presStyleCnt="3">
        <dgm:presLayoutVars>
          <dgm:chMax val="0"/>
          <dgm:chPref val="0"/>
          <dgm:bulletEnabled val="1"/>
        </dgm:presLayoutVars>
      </dgm:prSet>
      <dgm:spPr/>
    </dgm:pt>
    <dgm:pt modelId="{4DD460F2-77E9-6240-96D5-992448B0828D}" type="pres">
      <dgm:prSet presAssocID="{913A1C3A-3F52-034D-9105-042310548EC6}" presName="parSh" presStyleLbl="node1" presStyleIdx="0" presStyleCnt="3"/>
      <dgm:spPr/>
    </dgm:pt>
    <dgm:pt modelId="{64E4A5CA-3C0E-3142-B2A6-9BD6A8B02DBB}" type="pres">
      <dgm:prSet presAssocID="{913A1C3A-3F52-034D-9105-042310548EC6}" presName="desTx" presStyleLbl="fgAcc1" presStyleIdx="0" presStyleCnt="3">
        <dgm:presLayoutVars>
          <dgm:bulletEnabled val="1"/>
        </dgm:presLayoutVars>
      </dgm:prSet>
      <dgm:spPr/>
    </dgm:pt>
    <dgm:pt modelId="{75D201E5-1A49-7941-BCEA-076CB4A91D3A}" type="pres">
      <dgm:prSet presAssocID="{A549F5E8-1D21-6A4C-B63E-B1AB8CEDB5F1}" presName="sibTrans" presStyleLbl="sibTrans2D1" presStyleIdx="0" presStyleCnt="2"/>
      <dgm:spPr/>
    </dgm:pt>
    <dgm:pt modelId="{AFC2CD0C-B0E7-1A4A-AA75-A6B2E846E8EC}" type="pres">
      <dgm:prSet presAssocID="{A549F5E8-1D21-6A4C-B63E-B1AB8CEDB5F1}" presName="connTx" presStyleLbl="sibTrans2D1" presStyleIdx="0" presStyleCnt="2"/>
      <dgm:spPr/>
    </dgm:pt>
    <dgm:pt modelId="{37B94151-F0A3-1E48-86C5-E6BB51B1203E}" type="pres">
      <dgm:prSet presAssocID="{257B3A7A-65C3-E742-87C6-9F038D365F20}" presName="composite" presStyleCnt="0"/>
      <dgm:spPr/>
    </dgm:pt>
    <dgm:pt modelId="{4C75D30A-EEA8-904E-8174-FFB6A99555CE}" type="pres">
      <dgm:prSet presAssocID="{257B3A7A-65C3-E742-87C6-9F038D365F20}" presName="parTx" presStyleLbl="node1" presStyleIdx="0" presStyleCnt="3">
        <dgm:presLayoutVars>
          <dgm:chMax val="0"/>
          <dgm:chPref val="0"/>
          <dgm:bulletEnabled val="1"/>
        </dgm:presLayoutVars>
      </dgm:prSet>
      <dgm:spPr/>
    </dgm:pt>
    <dgm:pt modelId="{58033C88-2395-B04B-ABD8-DFA668CAD7E9}" type="pres">
      <dgm:prSet presAssocID="{257B3A7A-65C3-E742-87C6-9F038D365F20}" presName="parSh" presStyleLbl="node1" presStyleIdx="1" presStyleCnt="3"/>
      <dgm:spPr/>
    </dgm:pt>
    <dgm:pt modelId="{DC32AEDB-9DC4-5248-820B-4FAEF8134F64}" type="pres">
      <dgm:prSet presAssocID="{257B3A7A-65C3-E742-87C6-9F038D365F20}" presName="desTx" presStyleLbl="fgAcc1" presStyleIdx="1" presStyleCnt="3">
        <dgm:presLayoutVars>
          <dgm:bulletEnabled val="1"/>
        </dgm:presLayoutVars>
      </dgm:prSet>
      <dgm:spPr/>
    </dgm:pt>
    <dgm:pt modelId="{3CE71071-2257-374D-B639-230F3C6309F8}" type="pres">
      <dgm:prSet presAssocID="{B1CBBC43-9435-9E42-8891-5DE9AD715E13}" presName="sibTrans" presStyleLbl="sibTrans2D1" presStyleIdx="1" presStyleCnt="2"/>
      <dgm:spPr/>
    </dgm:pt>
    <dgm:pt modelId="{EE64EA7A-61CA-D942-A3D1-A04AEEDBF55B}" type="pres">
      <dgm:prSet presAssocID="{B1CBBC43-9435-9E42-8891-5DE9AD715E13}" presName="connTx" presStyleLbl="sibTrans2D1" presStyleIdx="1" presStyleCnt="2"/>
      <dgm:spPr/>
    </dgm:pt>
    <dgm:pt modelId="{78491E84-816C-644F-AF45-E0FDC0391FB1}" type="pres">
      <dgm:prSet presAssocID="{F28888E9-81C1-6F45-8E3E-D805C9C0646E}" presName="composite" presStyleCnt="0"/>
      <dgm:spPr/>
    </dgm:pt>
    <dgm:pt modelId="{FB8D8BB1-C15A-8145-B9CF-6CC8E75BB959}" type="pres">
      <dgm:prSet presAssocID="{F28888E9-81C1-6F45-8E3E-D805C9C0646E}" presName="parTx" presStyleLbl="node1" presStyleIdx="1" presStyleCnt="3">
        <dgm:presLayoutVars>
          <dgm:chMax val="0"/>
          <dgm:chPref val="0"/>
          <dgm:bulletEnabled val="1"/>
        </dgm:presLayoutVars>
      </dgm:prSet>
      <dgm:spPr/>
    </dgm:pt>
    <dgm:pt modelId="{B52BB2C9-941C-BB43-A0C2-65B017264755}" type="pres">
      <dgm:prSet presAssocID="{F28888E9-81C1-6F45-8E3E-D805C9C0646E}" presName="parSh" presStyleLbl="node1" presStyleIdx="2" presStyleCnt="3"/>
      <dgm:spPr/>
    </dgm:pt>
    <dgm:pt modelId="{5C0BD397-3F3B-DB4C-8D2A-FB9D22745666}" type="pres">
      <dgm:prSet presAssocID="{F28888E9-81C1-6F45-8E3E-D805C9C0646E}" presName="desTx" presStyleLbl="fgAcc1" presStyleIdx="2" presStyleCnt="3">
        <dgm:presLayoutVars>
          <dgm:bulletEnabled val="1"/>
        </dgm:presLayoutVars>
      </dgm:prSet>
      <dgm:spPr/>
    </dgm:pt>
  </dgm:ptLst>
  <dgm:cxnLst>
    <dgm:cxn modelId="{CA175A07-19DC-4642-A0E7-ABB6C19BD210}" type="presOf" srcId="{B1CBBC43-9435-9E42-8891-5DE9AD715E13}" destId="{3CE71071-2257-374D-B639-230F3C6309F8}" srcOrd="0" destOrd="0" presId="urn:microsoft.com/office/officeart/2005/8/layout/process3"/>
    <dgm:cxn modelId="{3397041B-98D4-0943-8A7A-3C8B2CF14EB9}" type="presOf" srcId="{257B3A7A-65C3-E742-87C6-9F038D365F20}" destId="{4C75D30A-EEA8-904E-8174-FFB6A99555CE}" srcOrd="0" destOrd="0" presId="urn:microsoft.com/office/officeart/2005/8/layout/process3"/>
    <dgm:cxn modelId="{066CA225-6B65-BF4F-8283-FFE055BA4C63}" srcId="{1B627AD0-17DB-A246-9951-8FDA0F593E32}" destId="{F28888E9-81C1-6F45-8E3E-D805C9C0646E}" srcOrd="2" destOrd="0" parTransId="{C11C746B-CB0E-A743-A770-2DC1E94DE219}" sibTransId="{801DD2A7-964B-864D-A69D-FAA7230FAAA3}"/>
    <dgm:cxn modelId="{4D4C672D-EA33-8C4E-A8CD-B094943B6330}" srcId="{1B627AD0-17DB-A246-9951-8FDA0F593E32}" destId="{257B3A7A-65C3-E742-87C6-9F038D365F20}" srcOrd="1" destOrd="0" parTransId="{66E7EAF1-8350-C445-B64C-AF6131FD2A33}" sibTransId="{B1CBBC43-9435-9E42-8891-5DE9AD715E13}"/>
    <dgm:cxn modelId="{89730B38-D368-7343-8679-E56752330BA0}" srcId="{1B627AD0-17DB-A246-9951-8FDA0F593E32}" destId="{913A1C3A-3F52-034D-9105-042310548EC6}" srcOrd="0" destOrd="0" parTransId="{EDDA12A5-78D7-184C-968D-86094816D0CA}" sibTransId="{A549F5E8-1D21-6A4C-B63E-B1AB8CEDB5F1}"/>
    <dgm:cxn modelId="{7BCDC83F-4337-4D47-BF08-1970A418F031}" type="presOf" srcId="{56B07B68-8FE5-DB42-92BB-BA3566D25FF9}" destId="{DC32AEDB-9DC4-5248-820B-4FAEF8134F64}" srcOrd="0" destOrd="0" presId="urn:microsoft.com/office/officeart/2005/8/layout/process3"/>
    <dgm:cxn modelId="{900AEE6F-D8E3-634E-991C-C0CF602FDB31}" srcId="{F28888E9-81C1-6F45-8E3E-D805C9C0646E}" destId="{05C9BC72-F57B-0D46-84BD-FA78DA1C8354}" srcOrd="0" destOrd="0" parTransId="{F1992B8F-7CC1-D742-AC8D-532A883C3F4B}" sibTransId="{F5CD7A4B-7E36-DD43-84FA-33AED735AA17}"/>
    <dgm:cxn modelId="{8E8E0D73-8184-9D40-8D32-EDB15C71D8C8}" srcId="{257B3A7A-65C3-E742-87C6-9F038D365F20}" destId="{56B07B68-8FE5-DB42-92BB-BA3566D25FF9}" srcOrd="0" destOrd="0" parTransId="{9566DC0C-01FD-664D-84F2-EB560D2325E7}" sibTransId="{49E74861-81A7-2744-9B99-E44988E4386A}"/>
    <dgm:cxn modelId="{972E7156-E7C7-4E44-99FE-61C31FE7FD57}" type="presOf" srcId="{F28888E9-81C1-6F45-8E3E-D805C9C0646E}" destId="{B52BB2C9-941C-BB43-A0C2-65B017264755}" srcOrd="1" destOrd="0" presId="urn:microsoft.com/office/officeart/2005/8/layout/process3"/>
    <dgm:cxn modelId="{9BC62F5A-F5F1-0340-BCF3-8668868AF32C}" type="presOf" srcId="{B1CBBC43-9435-9E42-8891-5DE9AD715E13}" destId="{EE64EA7A-61CA-D942-A3D1-A04AEEDBF55B}" srcOrd="1" destOrd="0" presId="urn:microsoft.com/office/officeart/2005/8/layout/process3"/>
    <dgm:cxn modelId="{0D7F927B-D9BD-6442-BDE0-62CE8E25D0DE}" type="presOf" srcId="{A549F5E8-1D21-6A4C-B63E-B1AB8CEDB5F1}" destId="{AFC2CD0C-B0E7-1A4A-AA75-A6B2E846E8EC}" srcOrd="1" destOrd="0" presId="urn:microsoft.com/office/officeart/2005/8/layout/process3"/>
    <dgm:cxn modelId="{93485C7C-5266-7344-B9FC-1688D9285B1B}" srcId="{913A1C3A-3F52-034D-9105-042310548EC6}" destId="{8E711C1B-8931-2B41-AF28-BCC50023DA9B}" srcOrd="0" destOrd="0" parTransId="{7220AAA4-1DD8-A54D-96F4-E749BFC8DA7F}" sibTransId="{AF189C99-58D1-4A45-923E-7FDC1A68CEA5}"/>
    <dgm:cxn modelId="{5C44DD81-A06E-0D4A-9C78-35B9CFB927AC}" type="presOf" srcId="{8E711C1B-8931-2B41-AF28-BCC50023DA9B}" destId="{64E4A5CA-3C0E-3142-B2A6-9BD6A8B02DBB}" srcOrd="0" destOrd="0" presId="urn:microsoft.com/office/officeart/2005/8/layout/process3"/>
    <dgm:cxn modelId="{D215EB88-908B-0543-B692-9CA3A6FB2183}" type="presOf" srcId="{A549F5E8-1D21-6A4C-B63E-B1AB8CEDB5F1}" destId="{75D201E5-1A49-7941-BCEA-076CB4A91D3A}" srcOrd="0" destOrd="0" presId="urn:microsoft.com/office/officeart/2005/8/layout/process3"/>
    <dgm:cxn modelId="{A0737F8E-3AD9-3D44-B294-2EDE1D654E91}" type="presOf" srcId="{F28888E9-81C1-6F45-8E3E-D805C9C0646E}" destId="{FB8D8BB1-C15A-8145-B9CF-6CC8E75BB959}" srcOrd="0" destOrd="0" presId="urn:microsoft.com/office/officeart/2005/8/layout/process3"/>
    <dgm:cxn modelId="{94BB21A9-75A7-5846-95AE-00CA8481AB1B}" type="presOf" srcId="{913A1C3A-3F52-034D-9105-042310548EC6}" destId="{4DD460F2-77E9-6240-96D5-992448B0828D}" srcOrd="1" destOrd="0" presId="urn:microsoft.com/office/officeart/2005/8/layout/process3"/>
    <dgm:cxn modelId="{F22365CB-813A-D647-B76B-8C863AA378E5}" type="presOf" srcId="{913A1C3A-3F52-034D-9105-042310548EC6}" destId="{82A192E5-3F5D-9949-9287-259C8DDE4E13}" srcOrd="0" destOrd="0" presId="urn:microsoft.com/office/officeart/2005/8/layout/process3"/>
    <dgm:cxn modelId="{D0833BD0-8B23-4A4C-8CF9-3BF126E620F7}" type="presOf" srcId="{1B627AD0-17DB-A246-9951-8FDA0F593E32}" destId="{AA1F619C-E72C-F34C-A9AA-B4C241FE4581}" srcOrd="0" destOrd="0" presId="urn:microsoft.com/office/officeart/2005/8/layout/process3"/>
    <dgm:cxn modelId="{4B6C88E6-DDD6-3743-96E5-4F47E45675A3}" type="presOf" srcId="{05C9BC72-F57B-0D46-84BD-FA78DA1C8354}" destId="{5C0BD397-3F3B-DB4C-8D2A-FB9D22745666}" srcOrd="0" destOrd="0" presId="urn:microsoft.com/office/officeart/2005/8/layout/process3"/>
    <dgm:cxn modelId="{B21E1BFE-A519-CB42-971B-644665B7D1CA}" type="presOf" srcId="{257B3A7A-65C3-E742-87C6-9F038D365F20}" destId="{58033C88-2395-B04B-ABD8-DFA668CAD7E9}" srcOrd="1" destOrd="0" presId="urn:microsoft.com/office/officeart/2005/8/layout/process3"/>
    <dgm:cxn modelId="{37ABEAA1-9AF8-2448-950C-D0A5E4198B6F}" type="presParOf" srcId="{AA1F619C-E72C-F34C-A9AA-B4C241FE4581}" destId="{BD4A4CA0-F04E-894A-BF24-B668BA752D63}" srcOrd="0" destOrd="0" presId="urn:microsoft.com/office/officeart/2005/8/layout/process3"/>
    <dgm:cxn modelId="{4BC4B8B7-0636-6E41-AFE5-D6AC5B9743AA}" type="presParOf" srcId="{BD4A4CA0-F04E-894A-BF24-B668BA752D63}" destId="{82A192E5-3F5D-9949-9287-259C8DDE4E13}" srcOrd="0" destOrd="0" presId="urn:microsoft.com/office/officeart/2005/8/layout/process3"/>
    <dgm:cxn modelId="{97B476C6-D0C8-2C45-94E2-1E1E883931EF}" type="presParOf" srcId="{BD4A4CA0-F04E-894A-BF24-B668BA752D63}" destId="{4DD460F2-77E9-6240-96D5-992448B0828D}" srcOrd="1" destOrd="0" presId="urn:microsoft.com/office/officeart/2005/8/layout/process3"/>
    <dgm:cxn modelId="{4C81D07D-04F4-C541-A201-EA5A2F1CA729}" type="presParOf" srcId="{BD4A4CA0-F04E-894A-BF24-B668BA752D63}" destId="{64E4A5CA-3C0E-3142-B2A6-9BD6A8B02DBB}" srcOrd="2" destOrd="0" presId="urn:microsoft.com/office/officeart/2005/8/layout/process3"/>
    <dgm:cxn modelId="{86F1352F-461B-4443-8FCF-579BD1F45922}" type="presParOf" srcId="{AA1F619C-E72C-F34C-A9AA-B4C241FE4581}" destId="{75D201E5-1A49-7941-BCEA-076CB4A91D3A}" srcOrd="1" destOrd="0" presId="urn:microsoft.com/office/officeart/2005/8/layout/process3"/>
    <dgm:cxn modelId="{D579B8D1-8032-464E-AAC5-60E754F0BCFA}" type="presParOf" srcId="{75D201E5-1A49-7941-BCEA-076CB4A91D3A}" destId="{AFC2CD0C-B0E7-1A4A-AA75-A6B2E846E8EC}" srcOrd="0" destOrd="0" presId="urn:microsoft.com/office/officeart/2005/8/layout/process3"/>
    <dgm:cxn modelId="{A87463A1-68D1-F244-B231-FABC9C2BC953}" type="presParOf" srcId="{AA1F619C-E72C-F34C-A9AA-B4C241FE4581}" destId="{37B94151-F0A3-1E48-86C5-E6BB51B1203E}" srcOrd="2" destOrd="0" presId="urn:microsoft.com/office/officeart/2005/8/layout/process3"/>
    <dgm:cxn modelId="{9A4D3E33-9038-7945-88EA-7C1C8888BFA7}" type="presParOf" srcId="{37B94151-F0A3-1E48-86C5-E6BB51B1203E}" destId="{4C75D30A-EEA8-904E-8174-FFB6A99555CE}" srcOrd="0" destOrd="0" presId="urn:microsoft.com/office/officeart/2005/8/layout/process3"/>
    <dgm:cxn modelId="{260EBC1A-A7A7-964C-B7FD-D1C91E7612BB}" type="presParOf" srcId="{37B94151-F0A3-1E48-86C5-E6BB51B1203E}" destId="{58033C88-2395-B04B-ABD8-DFA668CAD7E9}" srcOrd="1" destOrd="0" presId="urn:microsoft.com/office/officeart/2005/8/layout/process3"/>
    <dgm:cxn modelId="{F4FA7E06-9423-D647-BA1F-6C80B5E9E265}" type="presParOf" srcId="{37B94151-F0A3-1E48-86C5-E6BB51B1203E}" destId="{DC32AEDB-9DC4-5248-820B-4FAEF8134F64}" srcOrd="2" destOrd="0" presId="urn:microsoft.com/office/officeart/2005/8/layout/process3"/>
    <dgm:cxn modelId="{BF597456-898A-6A4A-B1A0-1C3E9E6EF71D}" type="presParOf" srcId="{AA1F619C-E72C-F34C-A9AA-B4C241FE4581}" destId="{3CE71071-2257-374D-B639-230F3C6309F8}" srcOrd="3" destOrd="0" presId="urn:microsoft.com/office/officeart/2005/8/layout/process3"/>
    <dgm:cxn modelId="{78BB7A73-6FF4-7D4C-A323-A099FCD106C7}" type="presParOf" srcId="{3CE71071-2257-374D-B639-230F3C6309F8}" destId="{EE64EA7A-61CA-D942-A3D1-A04AEEDBF55B}" srcOrd="0" destOrd="0" presId="urn:microsoft.com/office/officeart/2005/8/layout/process3"/>
    <dgm:cxn modelId="{D37E08CC-EA76-7546-A2E7-D3E9E98CAAD1}" type="presParOf" srcId="{AA1F619C-E72C-F34C-A9AA-B4C241FE4581}" destId="{78491E84-816C-644F-AF45-E0FDC0391FB1}" srcOrd="4" destOrd="0" presId="urn:microsoft.com/office/officeart/2005/8/layout/process3"/>
    <dgm:cxn modelId="{056AB92F-0A1D-FE46-8644-9BE76AD6B04E}" type="presParOf" srcId="{78491E84-816C-644F-AF45-E0FDC0391FB1}" destId="{FB8D8BB1-C15A-8145-B9CF-6CC8E75BB959}" srcOrd="0" destOrd="0" presId="urn:microsoft.com/office/officeart/2005/8/layout/process3"/>
    <dgm:cxn modelId="{FE369615-E7C4-4844-BDB3-C220B34FBC72}" type="presParOf" srcId="{78491E84-816C-644F-AF45-E0FDC0391FB1}" destId="{B52BB2C9-941C-BB43-A0C2-65B017264755}" srcOrd="1" destOrd="0" presId="urn:microsoft.com/office/officeart/2005/8/layout/process3"/>
    <dgm:cxn modelId="{1EA0704A-AA1C-064E-8214-FB884EA69EBE}" type="presParOf" srcId="{78491E84-816C-644F-AF45-E0FDC0391FB1}" destId="{5C0BD397-3F3B-DB4C-8D2A-FB9D22745666}"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6BFB2-30AE-814D-94CB-A878072F21A1}">
      <dsp:nvSpPr>
        <dsp:cNvPr id="0" name=""/>
        <dsp:cNvSpPr/>
      </dsp:nvSpPr>
      <dsp:spPr>
        <a:xfrm>
          <a:off x="4042"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042" y="1564116"/>
        <a:ext cx="1838086" cy="735234"/>
      </dsp:txXfrm>
    </dsp:sp>
    <dsp:sp modelId="{9BD2978A-4856-D348-8705-94E548350B43}">
      <dsp:nvSpPr>
        <dsp:cNvPr id="0" name=""/>
        <dsp:cNvSpPr/>
      </dsp:nvSpPr>
      <dsp:spPr>
        <a:xfrm>
          <a:off x="380518"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26068" y="2344900"/>
        <a:ext cx="1746986" cy="1464100"/>
      </dsp:txXfrm>
    </dsp:sp>
    <dsp:sp modelId="{01336F47-7A01-854B-B682-4DF1D2D387D7}">
      <dsp:nvSpPr>
        <dsp:cNvPr id="0" name=""/>
        <dsp:cNvSpPr/>
      </dsp:nvSpPr>
      <dsp:spPr>
        <a:xfrm>
          <a:off x="2120776"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2120776" y="1794444"/>
        <a:ext cx="453443" cy="274578"/>
      </dsp:txXfrm>
    </dsp:sp>
    <dsp:sp modelId="{E001AAE2-2F6F-E941-9448-9281FF4D5158}">
      <dsp:nvSpPr>
        <dsp:cNvPr id="0" name=""/>
        <dsp:cNvSpPr/>
      </dsp:nvSpPr>
      <dsp:spPr>
        <a:xfrm>
          <a:off x="2956718"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2956718" y="1564116"/>
        <a:ext cx="1838086" cy="735234"/>
      </dsp:txXfrm>
    </dsp:sp>
    <dsp:sp modelId="{492B1704-3054-1340-B8F1-AC29D1106B72}">
      <dsp:nvSpPr>
        <dsp:cNvPr id="0" name=""/>
        <dsp:cNvSpPr/>
      </dsp:nvSpPr>
      <dsp:spPr>
        <a:xfrm>
          <a:off x="3333194"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3378744" y="2344900"/>
        <a:ext cx="1746986" cy="1464100"/>
      </dsp:txXfrm>
    </dsp:sp>
    <dsp:sp modelId="{C20A7731-0B40-AB48-8A4D-1301AD3C2796}">
      <dsp:nvSpPr>
        <dsp:cNvPr id="0" name=""/>
        <dsp:cNvSpPr/>
      </dsp:nvSpPr>
      <dsp:spPr>
        <a:xfrm>
          <a:off x="5073452"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5073452" y="1794444"/>
        <a:ext cx="453443" cy="274578"/>
      </dsp:txXfrm>
    </dsp:sp>
    <dsp:sp modelId="{D19BA441-39B0-B343-B752-120EFF3B3112}">
      <dsp:nvSpPr>
        <dsp:cNvPr id="0" name=""/>
        <dsp:cNvSpPr/>
      </dsp:nvSpPr>
      <dsp:spPr>
        <a:xfrm>
          <a:off x="5909394"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5909394" y="1564116"/>
        <a:ext cx="1838086" cy="735234"/>
      </dsp:txXfrm>
    </dsp:sp>
    <dsp:sp modelId="{B034060D-911A-6C4A-B882-60AC7B34A118}">
      <dsp:nvSpPr>
        <dsp:cNvPr id="0" name=""/>
        <dsp:cNvSpPr/>
      </dsp:nvSpPr>
      <dsp:spPr>
        <a:xfrm>
          <a:off x="6285870"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6331420" y="2344900"/>
        <a:ext cx="1746986" cy="14641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6BFB2-30AE-814D-94CB-A878072F21A1}">
      <dsp:nvSpPr>
        <dsp:cNvPr id="0" name=""/>
        <dsp:cNvSpPr/>
      </dsp:nvSpPr>
      <dsp:spPr>
        <a:xfrm>
          <a:off x="4042"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042" y="1564116"/>
        <a:ext cx="1838086" cy="735234"/>
      </dsp:txXfrm>
    </dsp:sp>
    <dsp:sp modelId="{9BD2978A-4856-D348-8705-94E548350B43}">
      <dsp:nvSpPr>
        <dsp:cNvPr id="0" name=""/>
        <dsp:cNvSpPr/>
      </dsp:nvSpPr>
      <dsp:spPr>
        <a:xfrm>
          <a:off x="380518"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26068" y="2344900"/>
        <a:ext cx="1746986" cy="1464100"/>
      </dsp:txXfrm>
    </dsp:sp>
    <dsp:sp modelId="{01336F47-7A01-854B-B682-4DF1D2D387D7}">
      <dsp:nvSpPr>
        <dsp:cNvPr id="0" name=""/>
        <dsp:cNvSpPr/>
      </dsp:nvSpPr>
      <dsp:spPr>
        <a:xfrm>
          <a:off x="2120776"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2120776" y="1794444"/>
        <a:ext cx="453443" cy="274578"/>
      </dsp:txXfrm>
    </dsp:sp>
    <dsp:sp modelId="{E001AAE2-2F6F-E941-9448-9281FF4D5158}">
      <dsp:nvSpPr>
        <dsp:cNvPr id="0" name=""/>
        <dsp:cNvSpPr/>
      </dsp:nvSpPr>
      <dsp:spPr>
        <a:xfrm>
          <a:off x="2956718"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2956718" y="1564116"/>
        <a:ext cx="1838086" cy="735234"/>
      </dsp:txXfrm>
    </dsp:sp>
    <dsp:sp modelId="{492B1704-3054-1340-B8F1-AC29D1106B72}">
      <dsp:nvSpPr>
        <dsp:cNvPr id="0" name=""/>
        <dsp:cNvSpPr/>
      </dsp:nvSpPr>
      <dsp:spPr>
        <a:xfrm>
          <a:off x="3333194"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3378744" y="2344900"/>
        <a:ext cx="1746986" cy="1464100"/>
      </dsp:txXfrm>
    </dsp:sp>
    <dsp:sp modelId="{C20A7731-0B40-AB48-8A4D-1301AD3C2796}">
      <dsp:nvSpPr>
        <dsp:cNvPr id="0" name=""/>
        <dsp:cNvSpPr/>
      </dsp:nvSpPr>
      <dsp:spPr>
        <a:xfrm>
          <a:off x="5073452"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5073452" y="1794444"/>
        <a:ext cx="453443" cy="274578"/>
      </dsp:txXfrm>
    </dsp:sp>
    <dsp:sp modelId="{D19BA441-39B0-B343-B752-120EFF3B3112}">
      <dsp:nvSpPr>
        <dsp:cNvPr id="0" name=""/>
        <dsp:cNvSpPr/>
      </dsp:nvSpPr>
      <dsp:spPr>
        <a:xfrm>
          <a:off x="5909394"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5909394" y="1564116"/>
        <a:ext cx="1838086" cy="735234"/>
      </dsp:txXfrm>
    </dsp:sp>
    <dsp:sp modelId="{B034060D-911A-6C4A-B882-60AC7B34A118}">
      <dsp:nvSpPr>
        <dsp:cNvPr id="0" name=""/>
        <dsp:cNvSpPr/>
      </dsp:nvSpPr>
      <dsp:spPr>
        <a:xfrm>
          <a:off x="6285870"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6331420" y="2344900"/>
        <a:ext cx="1746986" cy="14641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6BFB2-30AE-814D-94CB-A878072F21A1}">
      <dsp:nvSpPr>
        <dsp:cNvPr id="0" name=""/>
        <dsp:cNvSpPr/>
      </dsp:nvSpPr>
      <dsp:spPr>
        <a:xfrm>
          <a:off x="4042"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042" y="1564116"/>
        <a:ext cx="1838086" cy="735234"/>
      </dsp:txXfrm>
    </dsp:sp>
    <dsp:sp modelId="{9BD2978A-4856-D348-8705-94E548350B43}">
      <dsp:nvSpPr>
        <dsp:cNvPr id="0" name=""/>
        <dsp:cNvSpPr/>
      </dsp:nvSpPr>
      <dsp:spPr>
        <a:xfrm>
          <a:off x="380518"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26068" y="2344900"/>
        <a:ext cx="1746986" cy="1464100"/>
      </dsp:txXfrm>
    </dsp:sp>
    <dsp:sp modelId="{01336F47-7A01-854B-B682-4DF1D2D387D7}">
      <dsp:nvSpPr>
        <dsp:cNvPr id="0" name=""/>
        <dsp:cNvSpPr/>
      </dsp:nvSpPr>
      <dsp:spPr>
        <a:xfrm>
          <a:off x="2120776"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2120776" y="1794444"/>
        <a:ext cx="453443" cy="274578"/>
      </dsp:txXfrm>
    </dsp:sp>
    <dsp:sp modelId="{E001AAE2-2F6F-E941-9448-9281FF4D5158}">
      <dsp:nvSpPr>
        <dsp:cNvPr id="0" name=""/>
        <dsp:cNvSpPr/>
      </dsp:nvSpPr>
      <dsp:spPr>
        <a:xfrm>
          <a:off x="2956718"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2956718" y="1564116"/>
        <a:ext cx="1838086" cy="735234"/>
      </dsp:txXfrm>
    </dsp:sp>
    <dsp:sp modelId="{492B1704-3054-1340-B8F1-AC29D1106B72}">
      <dsp:nvSpPr>
        <dsp:cNvPr id="0" name=""/>
        <dsp:cNvSpPr/>
      </dsp:nvSpPr>
      <dsp:spPr>
        <a:xfrm>
          <a:off x="3333194"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3378744" y="2344900"/>
        <a:ext cx="1746986" cy="1464100"/>
      </dsp:txXfrm>
    </dsp:sp>
    <dsp:sp modelId="{C20A7731-0B40-AB48-8A4D-1301AD3C2796}">
      <dsp:nvSpPr>
        <dsp:cNvPr id="0" name=""/>
        <dsp:cNvSpPr/>
      </dsp:nvSpPr>
      <dsp:spPr>
        <a:xfrm>
          <a:off x="5073452"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5073452" y="1794444"/>
        <a:ext cx="453443" cy="274578"/>
      </dsp:txXfrm>
    </dsp:sp>
    <dsp:sp modelId="{D19BA441-39B0-B343-B752-120EFF3B3112}">
      <dsp:nvSpPr>
        <dsp:cNvPr id="0" name=""/>
        <dsp:cNvSpPr/>
      </dsp:nvSpPr>
      <dsp:spPr>
        <a:xfrm>
          <a:off x="5909394"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5909394" y="1564116"/>
        <a:ext cx="1838086" cy="735234"/>
      </dsp:txXfrm>
    </dsp:sp>
    <dsp:sp modelId="{B034060D-911A-6C4A-B882-60AC7B34A118}">
      <dsp:nvSpPr>
        <dsp:cNvPr id="0" name=""/>
        <dsp:cNvSpPr/>
      </dsp:nvSpPr>
      <dsp:spPr>
        <a:xfrm>
          <a:off x="6285870"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6331420" y="2344900"/>
        <a:ext cx="1746986" cy="14641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D460F2-77E9-6240-96D5-992448B0828D}">
      <dsp:nvSpPr>
        <dsp:cNvPr id="0" name=""/>
        <dsp:cNvSpPr/>
      </dsp:nvSpPr>
      <dsp:spPr>
        <a:xfrm>
          <a:off x="4042" y="1856058"/>
          <a:ext cx="1838086" cy="999224"/>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64770" numCol="1" spcCol="1270" anchor="t" anchorCtr="0">
          <a:noAutofit/>
        </a:bodyPr>
        <a:lstStyle/>
        <a:p>
          <a:pPr marL="0" lvl="0" indent="0" algn="l" defTabSz="755650">
            <a:lnSpc>
              <a:spcPct val="90000"/>
            </a:lnSpc>
            <a:spcBef>
              <a:spcPct val="0"/>
            </a:spcBef>
            <a:spcAft>
              <a:spcPct val="35000"/>
            </a:spcAft>
            <a:buNone/>
          </a:pPr>
          <a:r>
            <a:rPr lang="en-US" sz="1700" kern="1200"/>
            <a:t>Click to edit master text styles</a:t>
          </a:r>
        </a:p>
      </dsp:txBody>
      <dsp:txXfrm>
        <a:off x="4042" y="1856058"/>
        <a:ext cx="1838086" cy="666149"/>
      </dsp:txXfrm>
    </dsp:sp>
    <dsp:sp modelId="{64E4A5CA-3C0E-3142-B2A6-9BD6A8B02DBB}">
      <dsp:nvSpPr>
        <dsp:cNvPr id="0" name=""/>
        <dsp:cNvSpPr/>
      </dsp:nvSpPr>
      <dsp:spPr>
        <a:xfrm>
          <a:off x="380518" y="2522208"/>
          <a:ext cx="1838086" cy="10404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0904" tIns="120904" rIns="120904"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a:t>Click to edit master text styles</a:t>
          </a:r>
        </a:p>
      </dsp:txBody>
      <dsp:txXfrm>
        <a:off x="410990" y="2552680"/>
        <a:ext cx="1777142" cy="979456"/>
      </dsp:txXfrm>
    </dsp:sp>
    <dsp:sp modelId="{75D201E5-1A49-7941-BCEA-076CB4A91D3A}">
      <dsp:nvSpPr>
        <dsp:cNvPr id="0" name=""/>
        <dsp:cNvSpPr/>
      </dsp:nvSpPr>
      <dsp:spPr>
        <a:xfrm>
          <a:off x="2120776" y="1960318"/>
          <a:ext cx="590732" cy="457630"/>
        </a:xfrm>
        <a:prstGeom prst="rightArrow">
          <a:avLst>
            <a:gd name="adj1" fmla="val 60000"/>
            <a:gd name="adj2" fmla="val 50000"/>
          </a:avLst>
        </a:prstGeom>
        <a:solidFill>
          <a:schemeClr val="accent2"/>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2120776" y="2051844"/>
        <a:ext cx="453443" cy="274578"/>
      </dsp:txXfrm>
    </dsp:sp>
    <dsp:sp modelId="{58033C88-2395-B04B-ABD8-DFA668CAD7E9}">
      <dsp:nvSpPr>
        <dsp:cNvPr id="0" name=""/>
        <dsp:cNvSpPr/>
      </dsp:nvSpPr>
      <dsp:spPr>
        <a:xfrm>
          <a:off x="2956718" y="1856058"/>
          <a:ext cx="1838086" cy="999224"/>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64770" numCol="1" spcCol="1270" anchor="t" anchorCtr="0">
          <a:noAutofit/>
        </a:bodyPr>
        <a:lstStyle/>
        <a:p>
          <a:pPr marL="0" lvl="0" indent="0" algn="l" defTabSz="755650">
            <a:lnSpc>
              <a:spcPct val="90000"/>
            </a:lnSpc>
            <a:spcBef>
              <a:spcPct val="0"/>
            </a:spcBef>
            <a:spcAft>
              <a:spcPct val="35000"/>
            </a:spcAft>
            <a:buNone/>
          </a:pPr>
          <a:r>
            <a:rPr lang="en-US" sz="1700" kern="1200"/>
            <a:t>Click to edit master text styles</a:t>
          </a:r>
        </a:p>
      </dsp:txBody>
      <dsp:txXfrm>
        <a:off x="2956718" y="1856058"/>
        <a:ext cx="1838086" cy="666149"/>
      </dsp:txXfrm>
    </dsp:sp>
    <dsp:sp modelId="{DC32AEDB-9DC4-5248-820B-4FAEF8134F64}">
      <dsp:nvSpPr>
        <dsp:cNvPr id="0" name=""/>
        <dsp:cNvSpPr/>
      </dsp:nvSpPr>
      <dsp:spPr>
        <a:xfrm>
          <a:off x="3333194" y="2522208"/>
          <a:ext cx="1838086" cy="10404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0904" tIns="120904" rIns="120904"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a:t>Click to edit master text styles</a:t>
          </a:r>
        </a:p>
      </dsp:txBody>
      <dsp:txXfrm>
        <a:off x="3363666" y="2552680"/>
        <a:ext cx="1777142" cy="979456"/>
      </dsp:txXfrm>
    </dsp:sp>
    <dsp:sp modelId="{3CE71071-2257-374D-B639-230F3C6309F8}">
      <dsp:nvSpPr>
        <dsp:cNvPr id="0" name=""/>
        <dsp:cNvSpPr/>
      </dsp:nvSpPr>
      <dsp:spPr>
        <a:xfrm>
          <a:off x="5073452" y="1960318"/>
          <a:ext cx="590732" cy="457630"/>
        </a:xfrm>
        <a:prstGeom prst="rightArrow">
          <a:avLst>
            <a:gd name="adj1" fmla="val 60000"/>
            <a:gd name="adj2" fmla="val 50000"/>
          </a:avLst>
        </a:prstGeom>
        <a:solidFill>
          <a:schemeClr val="accent2"/>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5073452" y="2051844"/>
        <a:ext cx="453443" cy="274578"/>
      </dsp:txXfrm>
    </dsp:sp>
    <dsp:sp modelId="{B52BB2C9-941C-BB43-A0C2-65B017264755}">
      <dsp:nvSpPr>
        <dsp:cNvPr id="0" name=""/>
        <dsp:cNvSpPr/>
      </dsp:nvSpPr>
      <dsp:spPr>
        <a:xfrm>
          <a:off x="5909394" y="1856058"/>
          <a:ext cx="1838086" cy="999224"/>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64770" numCol="1" spcCol="1270" anchor="t" anchorCtr="0">
          <a:noAutofit/>
        </a:bodyPr>
        <a:lstStyle/>
        <a:p>
          <a:pPr marL="0" lvl="0" indent="0" algn="l" defTabSz="755650">
            <a:lnSpc>
              <a:spcPct val="90000"/>
            </a:lnSpc>
            <a:spcBef>
              <a:spcPct val="0"/>
            </a:spcBef>
            <a:spcAft>
              <a:spcPct val="35000"/>
            </a:spcAft>
            <a:buNone/>
          </a:pPr>
          <a:r>
            <a:rPr lang="en-US" sz="1700" kern="1200"/>
            <a:t>Click to edit master text styles</a:t>
          </a:r>
        </a:p>
      </dsp:txBody>
      <dsp:txXfrm>
        <a:off x="5909394" y="1856058"/>
        <a:ext cx="1838086" cy="666149"/>
      </dsp:txXfrm>
    </dsp:sp>
    <dsp:sp modelId="{5C0BD397-3F3B-DB4C-8D2A-FB9D22745666}">
      <dsp:nvSpPr>
        <dsp:cNvPr id="0" name=""/>
        <dsp:cNvSpPr/>
      </dsp:nvSpPr>
      <dsp:spPr>
        <a:xfrm>
          <a:off x="6285870" y="2522208"/>
          <a:ext cx="1838086" cy="10404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0904" tIns="120904" rIns="120904"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a:t>Click to edit master text styles</a:t>
          </a:r>
        </a:p>
      </dsp:txBody>
      <dsp:txXfrm>
        <a:off x="6316342" y="2552680"/>
        <a:ext cx="1777142" cy="979456"/>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jpeg>
</file>

<file path=ppt/media/image32.png>
</file>

<file path=ppt/media/image33.jpeg>
</file>

<file path=ppt/media/image34.png>
</file>

<file path=ppt/media/image35.sv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11AC33-1ADE-3542-A5FF-45D908F98F9D}" type="datetimeFigureOut">
              <a:rPr lang="en-US" smtClean="0"/>
              <a:t>11/11/2021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5E74FF-B95A-3049-B6BA-741949CDE00C}" type="slidenum">
              <a:rPr lang="en-US" smtClean="0"/>
              <a:t>‹#›</a:t>
            </a:fld>
            <a:endParaRPr lang="en-US"/>
          </a:p>
        </p:txBody>
      </p:sp>
    </p:spTree>
    <p:extLst>
      <p:ext uri="{BB962C8B-B14F-4D97-AF65-F5344CB8AC3E}">
        <p14:creationId xmlns:p14="http://schemas.microsoft.com/office/powerpoint/2010/main" val="36596313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Hi everyone, I’m Reuben Bond and today we’re going to talk about how to supercharge your cloud apps using Microsoft Orleans</a:t>
            </a:r>
          </a:p>
        </p:txBody>
      </p:sp>
      <p:sp>
        <p:nvSpPr>
          <p:cNvPr id="4" name="Slide Number Placeholder 3"/>
          <p:cNvSpPr>
            <a:spLocks noGrp="1"/>
          </p:cNvSpPr>
          <p:nvPr>
            <p:ph type="sldNum" sz="quarter" idx="5"/>
          </p:nvPr>
        </p:nvSpPr>
        <p:spPr/>
        <p:txBody>
          <a:bodyPr/>
          <a:lstStyle/>
          <a:p>
            <a:fld id="{045E74FF-B95A-3049-B6BA-741949CDE00C}" type="slidenum">
              <a:rPr lang="en-US" smtClean="0"/>
              <a:t>2</a:t>
            </a:fld>
            <a:endParaRPr lang="en-US"/>
          </a:p>
        </p:txBody>
      </p:sp>
    </p:spTree>
    <p:extLst>
      <p:ext uri="{BB962C8B-B14F-4D97-AF65-F5344CB8AC3E}">
        <p14:creationId xmlns:p14="http://schemas.microsoft.com/office/powerpoint/2010/main" val="30112426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What’s the cure. Obviously, this is about Orleans, so Orleans is the cure.</a:t>
            </a:r>
          </a:p>
          <a:p>
            <a:r>
              <a:rPr lang="en-US"/>
              <a:t>Orleans adds those green arrows in the architecture diagram. It lets your app instances talk to each other.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By doing that, we can we can very efficiently cache data and coordinate writes.</a:t>
            </a:r>
          </a:p>
          <a:p>
            <a:endParaRPr lang="en-US"/>
          </a:p>
          <a:p>
            <a:r>
              <a:rPr lang="en-US"/>
              <a:t>We don’t have cache coherency issues, or write contention, or crazy dependencies or complicated code with retry logic everywhere.</a:t>
            </a:r>
          </a:p>
          <a:p>
            <a:endParaRPr lang="en-US"/>
          </a:p>
          <a:p>
            <a:r>
              <a:rPr lang="en-US"/>
              <a:t>Everything is fast, easy to understand and code for, and reliable. And it scales up or out as far as you need.</a:t>
            </a:r>
          </a:p>
        </p:txBody>
      </p:sp>
      <p:sp>
        <p:nvSpPr>
          <p:cNvPr id="4" name="Slide Number Placeholder 3"/>
          <p:cNvSpPr>
            <a:spLocks noGrp="1"/>
          </p:cNvSpPr>
          <p:nvPr>
            <p:ph type="sldNum" sz="quarter" idx="5"/>
          </p:nvPr>
        </p:nvSpPr>
        <p:spPr/>
        <p:txBody>
          <a:bodyPr/>
          <a:lstStyle/>
          <a:p>
            <a:fld id="{B62DBCA8-80C6-47C9-B6D8-2CAF7647B90B}" type="slidenum">
              <a:rPr lang="en-US" smtClean="0"/>
              <a:t>11</a:t>
            </a:fld>
            <a:endParaRPr lang="en-US"/>
          </a:p>
        </p:txBody>
      </p:sp>
    </p:spTree>
    <p:extLst>
      <p:ext uri="{BB962C8B-B14F-4D97-AF65-F5344CB8AC3E}">
        <p14:creationId xmlns:p14="http://schemas.microsoft.com/office/powerpoint/2010/main" val="25987728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5"/>
          </p:nvPr>
        </p:nvSpPr>
        <p:spPr/>
        <p:txBody>
          <a:bodyPr/>
          <a:lstStyle/>
          <a:p>
            <a:fld id="{045E74FF-B95A-3049-B6BA-741949CDE00C}" type="slidenum">
              <a:rPr lang="en-US" smtClean="0"/>
              <a:t>12</a:t>
            </a:fld>
            <a:endParaRPr lang="en-US"/>
          </a:p>
        </p:txBody>
      </p:sp>
    </p:spTree>
    <p:extLst>
      <p:ext uri="{BB962C8B-B14F-4D97-AF65-F5344CB8AC3E}">
        <p14:creationId xmlns:p14="http://schemas.microsoft.com/office/powerpoint/2010/main" val="1444762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45E74FF-B95A-3049-B6BA-741949CDE00C}" type="slidenum">
              <a:rPr lang="en-US" smtClean="0"/>
              <a:t>13</a:t>
            </a:fld>
            <a:endParaRPr lang="en-US"/>
          </a:p>
        </p:txBody>
      </p:sp>
    </p:spTree>
    <p:extLst>
      <p:ext uri="{BB962C8B-B14F-4D97-AF65-F5344CB8AC3E}">
        <p14:creationId xmlns:p14="http://schemas.microsoft.com/office/powerpoint/2010/main" val="11047018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45E74FF-B95A-3049-B6BA-741949CDE00C}" type="slidenum">
              <a:rPr lang="en-US" smtClean="0"/>
              <a:t>14</a:t>
            </a:fld>
            <a:endParaRPr lang="en-US"/>
          </a:p>
        </p:txBody>
      </p:sp>
    </p:spTree>
    <p:extLst>
      <p:ext uri="{BB962C8B-B14F-4D97-AF65-F5344CB8AC3E}">
        <p14:creationId xmlns:p14="http://schemas.microsoft.com/office/powerpoint/2010/main" val="6996371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45E74FF-B95A-3049-B6BA-741949CDE00C}" type="slidenum">
              <a:rPr lang="en-US" smtClean="0"/>
              <a:t>16</a:t>
            </a:fld>
            <a:endParaRPr lang="en-US"/>
          </a:p>
        </p:txBody>
      </p:sp>
    </p:spTree>
    <p:extLst>
      <p:ext uri="{BB962C8B-B14F-4D97-AF65-F5344CB8AC3E}">
        <p14:creationId xmlns:p14="http://schemas.microsoft.com/office/powerpoint/2010/main" val="16864264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 how do we design this using Orleans?</a:t>
            </a:r>
          </a:p>
          <a:p>
            <a:endParaRPr lang="en-US"/>
          </a:p>
          <a:p>
            <a:r>
              <a:rPr lang="en-US"/>
              <a:t>Here’s an idea. What if we have a “poll grain” which holds the poll definition and the vote data.</a:t>
            </a:r>
          </a:p>
          <a:p>
            <a:r>
              <a:rPr lang="en-US"/>
              <a:t>So we’ll generate a random id in our </a:t>
            </a:r>
            <a:r>
              <a:rPr lang="en-US" err="1"/>
              <a:t>Blazor</a:t>
            </a:r>
            <a:r>
              <a:rPr lang="en-US"/>
              <a:t> Web App and use that as the poll grain’s id.</a:t>
            </a:r>
          </a:p>
          <a:p>
            <a:endParaRPr lang="en-US"/>
          </a:p>
          <a:p>
            <a:r>
              <a:rPr lang="en-US"/>
              <a:t>The grain can keep all its state in storage and has methods for create, read, and update.</a:t>
            </a:r>
          </a:p>
          <a:p>
            <a:endParaRPr lang="en-US"/>
          </a:p>
          <a:p>
            <a:r>
              <a:rPr lang="en-US"/>
              <a:t>This will work, but if we’re going to put this on the internet there’s a problem.</a:t>
            </a:r>
          </a:p>
          <a:p>
            <a:r>
              <a:rPr lang="en-US"/>
              <a:t>People won’t restrict themselves to voting in a poll once just because you ask nicely.</a:t>
            </a:r>
          </a:p>
          <a:p>
            <a:r>
              <a:rPr lang="en-US"/>
              <a:t>People may also try to generate millions of polls and flood your service, or they might just issue many requests to a single poll.</a:t>
            </a:r>
          </a:p>
          <a:p>
            <a:endParaRPr lang="en-US"/>
          </a:p>
          <a:p>
            <a:r>
              <a:rPr lang="en-US"/>
              <a:t>How do we prevent that?</a:t>
            </a:r>
          </a:p>
        </p:txBody>
      </p:sp>
      <p:sp>
        <p:nvSpPr>
          <p:cNvPr id="4" name="Slide Number Placeholder 3"/>
          <p:cNvSpPr>
            <a:spLocks noGrp="1"/>
          </p:cNvSpPr>
          <p:nvPr>
            <p:ph type="sldNum" sz="quarter" idx="5"/>
          </p:nvPr>
        </p:nvSpPr>
        <p:spPr/>
        <p:txBody>
          <a:bodyPr/>
          <a:lstStyle/>
          <a:p>
            <a:fld id="{045E74FF-B95A-3049-B6BA-741949CDE00C}" type="slidenum">
              <a:rPr lang="en-US" smtClean="0"/>
              <a:t>17</a:t>
            </a:fld>
            <a:endParaRPr lang="en-US"/>
          </a:p>
        </p:txBody>
      </p:sp>
    </p:spTree>
    <p:extLst>
      <p:ext uri="{BB962C8B-B14F-4D97-AF65-F5344CB8AC3E}">
        <p14:creationId xmlns:p14="http://schemas.microsoft.com/office/powerpoint/2010/main" val="35957105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Here’s one way. I’ve added a new grain into the mix. We still have the </a:t>
            </a:r>
            <a:r>
              <a:rPr lang="en-US" err="1"/>
              <a:t>Blazor</a:t>
            </a:r>
            <a:r>
              <a:rPr lang="en-US"/>
              <a:t> Web App on the left and we have the poll grain on the right.</a:t>
            </a:r>
          </a:p>
          <a:p>
            <a:endParaRPr lang="en-US"/>
          </a:p>
          <a:p>
            <a:r>
              <a:rPr lang="en-US"/>
              <a:t>But now we also have a “User Agent Grain” in the middle. We’ll use the Client’s IP address as the id for this grain, so that will give us one per user.</a:t>
            </a:r>
          </a:p>
          <a:p>
            <a:r>
              <a:rPr lang="en-US"/>
              <a:t>The job of the User Agent is to act on behalf of the user and so it has the same methods on it as the poll grain but it does something extra: it helps to prevent misuse.</a:t>
            </a:r>
          </a:p>
          <a:p>
            <a:r>
              <a:rPr lang="en-US"/>
              <a:t>It does this by remembering</a:t>
            </a:r>
          </a:p>
          <a:p>
            <a:r>
              <a:rPr lang="en-US"/>
              <a:t> * how many polls a user has created</a:t>
            </a:r>
          </a:p>
          <a:p>
            <a:r>
              <a:rPr lang="en-US"/>
              <a:t> * which polls a user has voted in</a:t>
            </a:r>
          </a:p>
          <a:p>
            <a:r>
              <a:rPr lang="en-US"/>
              <a:t> * how many requests a user has made recently</a:t>
            </a:r>
          </a:p>
          <a:p>
            <a:endParaRPr lang="en-US"/>
          </a:p>
          <a:p>
            <a:r>
              <a:rPr lang="en-US"/>
              <a:t>That way, it can prevent users from flooding the system with polls.</a:t>
            </a:r>
          </a:p>
          <a:p>
            <a:r>
              <a:rPr lang="en-US"/>
              <a:t>It can prevent double voting.</a:t>
            </a:r>
          </a:p>
          <a:p>
            <a:r>
              <a:rPr lang="en-US"/>
              <a:t>And it can throttle users who are trying to flood the system with requests.</a:t>
            </a:r>
          </a:p>
        </p:txBody>
      </p:sp>
      <p:sp>
        <p:nvSpPr>
          <p:cNvPr id="4" name="Slide Number Placeholder 3"/>
          <p:cNvSpPr>
            <a:spLocks noGrp="1"/>
          </p:cNvSpPr>
          <p:nvPr>
            <p:ph type="sldNum" sz="quarter" idx="5"/>
          </p:nvPr>
        </p:nvSpPr>
        <p:spPr/>
        <p:txBody>
          <a:bodyPr/>
          <a:lstStyle/>
          <a:p>
            <a:fld id="{045E74FF-B95A-3049-B6BA-741949CDE00C}" type="slidenum">
              <a:rPr lang="en-US" smtClean="0"/>
              <a:t>18</a:t>
            </a:fld>
            <a:endParaRPr lang="en-US"/>
          </a:p>
        </p:txBody>
      </p:sp>
    </p:spTree>
    <p:extLst>
      <p:ext uri="{BB962C8B-B14F-4D97-AF65-F5344CB8AC3E}">
        <p14:creationId xmlns:p14="http://schemas.microsoft.com/office/powerpoint/2010/main" val="41714799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How can Orleans help us build this?</a:t>
            </a:r>
          </a:p>
          <a:p>
            <a:r>
              <a:rPr lang="en-US"/>
              <a:t>How do we prevent misuse?</a:t>
            </a:r>
          </a:p>
          <a:p>
            <a:r>
              <a:rPr lang="en-US"/>
              <a:t>How do we make it update in real-time?</a:t>
            </a:r>
          </a:p>
          <a:p>
            <a:endParaRPr lang="en-US"/>
          </a:p>
        </p:txBody>
      </p:sp>
      <p:sp>
        <p:nvSpPr>
          <p:cNvPr id="4" name="Slide Number Placeholder 3"/>
          <p:cNvSpPr>
            <a:spLocks noGrp="1"/>
          </p:cNvSpPr>
          <p:nvPr>
            <p:ph type="sldNum" sz="quarter" idx="5"/>
          </p:nvPr>
        </p:nvSpPr>
        <p:spPr/>
        <p:txBody>
          <a:bodyPr/>
          <a:lstStyle/>
          <a:p>
            <a:fld id="{045E74FF-B95A-3049-B6BA-741949CDE00C}" type="slidenum">
              <a:rPr lang="en-US" smtClean="0"/>
              <a:t>19</a:t>
            </a:fld>
            <a:endParaRPr lang="en-US"/>
          </a:p>
        </p:txBody>
      </p:sp>
    </p:spTree>
    <p:extLst>
      <p:ext uri="{BB962C8B-B14F-4D97-AF65-F5344CB8AC3E}">
        <p14:creationId xmlns:p14="http://schemas.microsoft.com/office/powerpoint/2010/main" val="13579543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~3 mins</a:t>
            </a:r>
          </a:p>
          <a:p>
            <a:endParaRPr lang="en-US"/>
          </a:p>
          <a:p>
            <a:r>
              <a:rPr lang="en-US"/>
              <a:t>Alright, last slide about the framework, and I just wanted to highlight a few of the features here</a:t>
            </a:r>
          </a:p>
          <a:p>
            <a:r>
              <a:rPr lang="en-US"/>
              <a:t> # Persistence</a:t>
            </a:r>
          </a:p>
          <a:p>
            <a:r>
              <a:rPr lang="en-US"/>
              <a:t>Nice and simple, .NET objects and method calls. Can change backends easily.</a:t>
            </a:r>
          </a:p>
          <a:p>
            <a:r>
              <a:rPr lang="en-US"/>
              <a:t>Fine to avoid.</a:t>
            </a:r>
          </a:p>
          <a:p>
            <a:endParaRPr lang="en-US"/>
          </a:p>
          <a:p>
            <a:r>
              <a:rPr lang="en-US"/>
              <a:t># Transactions</a:t>
            </a:r>
          </a:p>
          <a:p>
            <a:pPr marL="0" indent="0">
              <a:buFont typeface="Arial" panose="020B0604020202020204" pitchFamily="34" charset="0"/>
              <a:buNone/>
            </a:pPr>
            <a:r>
              <a:rPr lang="en-US"/>
              <a:t>Very cool! Unique!</a:t>
            </a:r>
          </a:p>
          <a:p>
            <a:pPr marL="0" indent="0">
              <a:buFont typeface="Arial" panose="020B0604020202020204" pitchFamily="34" charset="0"/>
              <a:buNone/>
            </a:pPr>
            <a:r>
              <a:rPr lang="en-US"/>
              <a:t>Transactional State</a:t>
            </a:r>
          </a:p>
          <a:p>
            <a:pPr marL="0" indent="0">
              <a:buFont typeface="Arial" panose="020B0604020202020204" pitchFamily="34" charset="0"/>
              <a:buNone/>
            </a:pPr>
            <a:r>
              <a:rPr lang="en-US"/>
              <a:t>Transfer Method</a:t>
            </a:r>
          </a:p>
          <a:p>
            <a:pPr marL="0" indent="0">
              <a:buFont typeface="Arial" panose="020B0604020202020204" pitchFamily="34" charset="0"/>
              <a:buNone/>
            </a:pPr>
            <a:r>
              <a:rPr lang="en-US"/>
              <a:t>Transactions can really simplify your life because there are a lot of error cases that you don’t need to consider when using transactions.</a:t>
            </a:r>
          </a:p>
          <a:p>
            <a:pPr marL="0" indent="0">
              <a:buFont typeface="Arial" panose="020B0604020202020204" pitchFamily="34" charset="0"/>
              <a:buNone/>
            </a:pPr>
            <a:endParaRPr lang="en-US"/>
          </a:p>
          <a:p>
            <a:pPr marL="0" indent="0">
              <a:buFont typeface="Arial" panose="020B0604020202020204" pitchFamily="34" charset="0"/>
              <a:buNone/>
            </a:pPr>
            <a:r>
              <a:rPr lang="en-US"/>
              <a:t>7:30</a:t>
            </a:r>
          </a:p>
          <a:p>
            <a:pPr marL="0" indent="0">
              <a:buFont typeface="Arial" panose="020B0604020202020204" pitchFamily="34" charset="0"/>
              <a:buNone/>
            </a:pPr>
            <a:endParaRPr lang="en-US"/>
          </a:p>
          <a:p>
            <a:pPr marL="0" indent="0">
              <a:buFont typeface="Arial" panose="020B0604020202020204" pitchFamily="34" charset="0"/>
              <a:buNone/>
            </a:pPr>
            <a:r>
              <a:rPr lang="en-US"/>
              <a:t># Virtual Streams</a:t>
            </a:r>
          </a:p>
          <a:p>
            <a:pPr marL="0" indent="0">
              <a:buFont typeface="Arial" panose="020B0604020202020204" pitchFamily="34" charset="0"/>
              <a:buNone/>
            </a:pPr>
            <a:r>
              <a:rPr lang="en-US"/>
              <a:t>RPC is a great</a:t>
            </a:r>
          </a:p>
          <a:p>
            <a:pPr marL="0" indent="0">
              <a:buFont typeface="Arial" panose="020B0604020202020204" pitchFamily="34" charset="0"/>
              <a:buNone/>
            </a:pPr>
            <a:r>
              <a:rPr lang="en-US"/>
              <a:t>Decouple both sides of the communication, decouple temporally -&gt; Orleans Streams! Pluggable</a:t>
            </a:r>
          </a:p>
          <a:p>
            <a:pPr marL="0" indent="0">
              <a:buFont typeface="Arial" panose="020B0604020202020204" pitchFamily="34" charset="0"/>
              <a:buNone/>
            </a:pPr>
            <a:r>
              <a:rPr lang="en-US"/>
              <a:t>Declarative bindings</a:t>
            </a:r>
          </a:p>
          <a:p>
            <a:pPr marL="0" indent="0">
              <a:buFont typeface="Arial" panose="020B0604020202020204" pitchFamily="34" charset="0"/>
              <a:buNone/>
            </a:pPr>
            <a:endParaRPr lang="en-US"/>
          </a:p>
          <a:p>
            <a:pPr marL="0" indent="0">
              <a:buFont typeface="Arial" panose="020B0604020202020204" pitchFamily="34" charset="0"/>
              <a:buNone/>
            </a:pPr>
            <a:r>
              <a:rPr lang="en-US"/>
              <a:t># Deployment freedom</a:t>
            </a:r>
          </a:p>
          <a:p>
            <a:pPr marL="171450" indent="-171450">
              <a:buFont typeface="Arial" panose="020B0604020202020204" pitchFamily="34" charset="0"/>
              <a:buChar char="•"/>
            </a:pPr>
            <a:r>
              <a:rPr lang="en-US"/>
              <a:t>Orleans is unopinionated about where it runs. You can add Orleans to the .NET Generic Host Builder, so it works just about everywhere. Internally, teams are running Orleans on Linux, Windows, AKS, Service Fabric, Azure Cloud Services, or bare VMs.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2DBCA8-80C6-47C9-B6D8-2CAF7647B90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098367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62DBCA8-80C6-47C9-B6D8-2CAF7647B90B}" type="slidenum">
              <a:rPr lang="en-US" smtClean="0"/>
              <a:t>21</a:t>
            </a:fld>
            <a:endParaRPr lang="en-US"/>
          </a:p>
        </p:txBody>
      </p:sp>
    </p:spTree>
    <p:extLst>
      <p:ext uri="{BB962C8B-B14F-4D97-AF65-F5344CB8AC3E}">
        <p14:creationId xmlns:p14="http://schemas.microsoft.com/office/powerpoint/2010/main" val="37701258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Who am I?</a:t>
            </a:r>
          </a:p>
          <a:p>
            <a:r>
              <a:rPr lang="en-US"/>
              <a:t>I’m a Principal Engineer at Microsoft and I’m the project lead for Orleans.</a:t>
            </a:r>
          </a:p>
          <a:p>
            <a:r>
              <a:rPr lang="en-US"/>
              <a:t>This is my Twitter, @ReubenBond</a:t>
            </a:r>
          </a:p>
          <a:p>
            <a:endParaRPr lang="en-US"/>
          </a:p>
        </p:txBody>
      </p:sp>
      <p:sp>
        <p:nvSpPr>
          <p:cNvPr id="4" name="Slide Number Placeholder 3"/>
          <p:cNvSpPr>
            <a:spLocks noGrp="1"/>
          </p:cNvSpPr>
          <p:nvPr>
            <p:ph type="sldNum" sz="quarter" idx="5"/>
          </p:nvPr>
        </p:nvSpPr>
        <p:spPr/>
        <p:txBody>
          <a:bodyPr/>
          <a:lstStyle/>
          <a:p>
            <a:fld id="{B62DBCA8-80C6-47C9-B6D8-2CAF7647B90B}" type="slidenum">
              <a:rPr lang="en-US" smtClean="0"/>
              <a:t>3</a:t>
            </a:fld>
            <a:endParaRPr lang="en-US"/>
          </a:p>
        </p:txBody>
      </p:sp>
    </p:spTree>
    <p:extLst>
      <p:ext uri="{BB962C8B-B14F-4D97-AF65-F5344CB8AC3E}">
        <p14:creationId xmlns:p14="http://schemas.microsoft.com/office/powerpoint/2010/main" val="19301300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62DBCA8-80C6-47C9-B6D8-2CAF7647B90B}" type="slidenum">
              <a:rPr lang="en-US" smtClean="0"/>
              <a:t>22</a:t>
            </a:fld>
            <a:endParaRPr lang="en-US"/>
          </a:p>
        </p:txBody>
      </p:sp>
    </p:spTree>
    <p:extLst>
      <p:ext uri="{BB962C8B-B14F-4D97-AF65-F5344CB8AC3E}">
        <p14:creationId xmlns:p14="http://schemas.microsoft.com/office/powerpoint/2010/main" val="17988567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45E74FF-B95A-3049-B6BA-741949CDE00C}" type="slidenum">
              <a:rPr lang="en-US" smtClean="0"/>
              <a:t>23</a:t>
            </a:fld>
            <a:endParaRPr lang="en-US"/>
          </a:p>
        </p:txBody>
      </p:sp>
    </p:spTree>
    <p:extLst>
      <p:ext uri="{BB962C8B-B14F-4D97-AF65-F5344CB8AC3E}">
        <p14:creationId xmlns:p14="http://schemas.microsoft.com/office/powerpoint/2010/main" val="20116111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45E74FF-B95A-3049-B6BA-741949CDE00C}" type="slidenum">
              <a:rPr lang="en-US" smtClean="0"/>
              <a:t>4</a:t>
            </a:fld>
            <a:endParaRPr lang="en-US"/>
          </a:p>
        </p:txBody>
      </p:sp>
    </p:spTree>
    <p:extLst>
      <p:ext uri="{BB962C8B-B14F-4D97-AF65-F5344CB8AC3E}">
        <p14:creationId xmlns:p14="http://schemas.microsoft.com/office/powerpoint/2010/main" val="411588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Let’s start by saying you’re building a web app</a:t>
            </a:r>
          </a:p>
          <a:p>
            <a:r>
              <a:rPr lang="en-US"/>
              <a:t>Typical app architecture.</a:t>
            </a:r>
          </a:p>
          <a:p>
            <a:r>
              <a:rPr lang="en-US"/>
              <a:t>Internet -&gt; LB -&gt; App -&gt; DB</a:t>
            </a:r>
          </a:p>
          <a:p>
            <a:r>
              <a:rPr lang="en-US"/>
              <a:t>Any time you get a request, it goes through the controller, reads from the database and maybe writes to it.</a:t>
            </a:r>
          </a:p>
          <a:p>
            <a:r>
              <a:rPr lang="en-US"/>
              <a:t>It’s a popular app, so multiple instances to handle the load as well as for redundancy – we don’t want any downtime.</a:t>
            </a:r>
          </a:p>
          <a:p>
            <a:endParaRPr lang="en-US"/>
          </a:p>
          <a:p>
            <a:r>
              <a:rPr lang="en-US"/>
              <a:t>(NEXT)</a:t>
            </a:r>
          </a:p>
        </p:txBody>
      </p:sp>
      <p:sp>
        <p:nvSpPr>
          <p:cNvPr id="4" name="Slide Number Placeholder 3"/>
          <p:cNvSpPr>
            <a:spLocks noGrp="1"/>
          </p:cNvSpPr>
          <p:nvPr>
            <p:ph type="sldNum" sz="quarter" idx="5"/>
          </p:nvPr>
        </p:nvSpPr>
        <p:spPr/>
        <p:txBody>
          <a:bodyPr/>
          <a:lstStyle/>
          <a:p>
            <a:fld id="{B62DBCA8-80C6-47C9-B6D8-2CAF7647B90B}" type="slidenum">
              <a:rPr lang="en-US" smtClean="0"/>
              <a:t>5</a:t>
            </a:fld>
            <a:endParaRPr lang="en-US"/>
          </a:p>
        </p:txBody>
      </p:sp>
    </p:spTree>
    <p:extLst>
      <p:ext uri="{BB962C8B-B14F-4D97-AF65-F5344CB8AC3E}">
        <p14:creationId xmlns:p14="http://schemas.microsoft.com/office/powerpoint/2010/main" val="4895753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But we have a problem.</a:t>
            </a:r>
          </a:p>
          <a:p>
            <a:r>
              <a:rPr lang="en-US"/>
              <a:t>Hitting the DB on every request adds latency.</a:t>
            </a:r>
          </a:p>
          <a:p>
            <a:r>
              <a:rPr lang="en-US"/>
              <a:t>Those reads can end up putting a lot of load on the database.</a:t>
            </a:r>
          </a:p>
          <a:p>
            <a:endParaRPr lang="en-US"/>
          </a:p>
          <a:p>
            <a:r>
              <a:rPr lang="en-US"/>
              <a:t>What’s more, our writes start hitting contention on the database because we have multiple app instances issuing writes to the same rows.</a:t>
            </a:r>
          </a:p>
          <a:p>
            <a:endParaRPr lang="en-US"/>
          </a:p>
          <a:p>
            <a:r>
              <a:rPr lang="en-US"/>
              <a:t>The database becomes contended and starts slowing down even more as transactions have to wait for one another, or optimistic concurrency writes have to be retried by the app instances when they hit conflicts.</a:t>
            </a:r>
          </a:p>
        </p:txBody>
      </p:sp>
      <p:sp>
        <p:nvSpPr>
          <p:cNvPr id="4" name="Slide Number Placeholder 3"/>
          <p:cNvSpPr>
            <a:spLocks noGrp="1"/>
          </p:cNvSpPr>
          <p:nvPr>
            <p:ph type="sldNum" sz="quarter" idx="5"/>
          </p:nvPr>
        </p:nvSpPr>
        <p:spPr/>
        <p:txBody>
          <a:bodyPr/>
          <a:lstStyle/>
          <a:p>
            <a:fld id="{B62DBCA8-80C6-47C9-B6D8-2CAF7647B90B}" type="slidenum">
              <a:rPr lang="en-US" smtClean="0"/>
              <a:t>6</a:t>
            </a:fld>
            <a:endParaRPr lang="en-US"/>
          </a:p>
        </p:txBody>
      </p:sp>
    </p:spTree>
    <p:extLst>
      <p:ext uri="{BB962C8B-B14F-4D97-AF65-F5344CB8AC3E}">
        <p14:creationId xmlns:p14="http://schemas.microsoft.com/office/powerpoint/2010/main" val="2175400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Tackle the slow read access by adding a cache. That works for reads, especially for data that doesn’t change much.</a:t>
            </a:r>
          </a:p>
          <a:p>
            <a:endParaRPr lang="en-US"/>
          </a:p>
          <a:p>
            <a:r>
              <a:rPr lang="en-US"/>
              <a:t>When our app wants to update something, it reads from the cache, modifies the value, and writes it back to both the cache and the database.</a:t>
            </a:r>
          </a:p>
          <a:p>
            <a:r>
              <a:rPr lang="en-US"/>
              <a:t>If the data isn’t in the cache, we read it from the database first.</a:t>
            </a:r>
          </a:p>
          <a:p>
            <a:endParaRPr lang="en-US"/>
          </a:p>
          <a:p>
            <a:r>
              <a:rPr lang="en-US"/>
              <a:t>But there are problems here, too.</a:t>
            </a:r>
          </a:p>
          <a:p>
            <a:endParaRPr lang="en-US"/>
          </a:p>
        </p:txBody>
      </p:sp>
      <p:sp>
        <p:nvSpPr>
          <p:cNvPr id="4" name="Slide Number Placeholder 3"/>
          <p:cNvSpPr>
            <a:spLocks noGrp="1"/>
          </p:cNvSpPr>
          <p:nvPr>
            <p:ph type="sldNum" sz="quarter" idx="5"/>
          </p:nvPr>
        </p:nvSpPr>
        <p:spPr/>
        <p:txBody>
          <a:bodyPr/>
          <a:lstStyle/>
          <a:p>
            <a:fld id="{B62DBCA8-80C6-47C9-B6D8-2CAF7647B90B}" type="slidenum">
              <a:rPr lang="en-US" smtClean="0"/>
              <a:t>7</a:t>
            </a:fld>
            <a:endParaRPr lang="en-US"/>
          </a:p>
        </p:txBody>
      </p:sp>
    </p:spTree>
    <p:extLst>
      <p:ext uri="{BB962C8B-B14F-4D97-AF65-F5344CB8AC3E}">
        <p14:creationId xmlns:p14="http://schemas.microsoft.com/office/powerpoint/2010/main" val="20754661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There’s a popular saying that there are 2 hard problems in Computer Science:</a:t>
            </a:r>
          </a:p>
          <a:p>
            <a:pPr marL="171450" indent="-171450">
              <a:buFont typeface="Arial" panose="020B0604020202020204" pitchFamily="34" charset="0"/>
              <a:buChar char="•"/>
            </a:pPr>
            <a:r>
              <a:rPr lang="en-US"/>
              <a:t>Naming things,</a:t>
            </a:r>
          </a:p>
          <a:p>
            <a:pPr marL="171450" indent="-171450">
              <a:buFont typeface="Arial" panose="020B0604020202020204" pitchFamily="34" charset="0"/>
              <a:buChar char="•"/>
            </a:pPr>
            <a:r>
              <a:rPr lang="en-US"/>
              <a:t>Cache Invalidation,</a:t>
            </a:r>
          </a:p>
          <a:p>
            <a:pPr marL="171450" indent="-171450">
              <a:buFont typeface="Arial" panose="020B0604020202020204" pitchFamily="34" charset="0"/>
              <a:buChar char="•"/>
            </a:pPr>
            <a:r>
              <a:rPr lang="en-US"/>
              <a:t>Off-by-one errors</a:t>
            </a:r>
          </a:p>
          <a:p>
            <a:pPr marL="0" indent="0">
              <a:buFont typeface="Arial" panose="020B0604020202020204" pitchFamily="34" charset="0"/>
              <a:buNone/>
            </a:pPr>
            <a:endParaRPr lang="en-US"/>
          </a:p>
          <a:p>
            <a:pPr marL="0" indent="0">
              <a:buFont typeface="Arial" panose="020B0604020202020204" pitchFamily="34" charset="0"/>
              <a:buNone/>
            </a:pPr>
            <a:r>
              <a:rPr lang="en-US"/>
              <a:t>Now that we have a shared cache, invalidation is now a problem for us.</a:t>
            </a:r>
          </a:p>
          <a:p>
            <a:endParaRPr lang="en-US"/>
          </a:p>
          <a:p>
            <a:r>
              <a:rPr lang="en-US"/>
              <a:t>So there’s a lot of extra complexity in our app code as well as all of these cache coherency issues.</a:t>
            </a:r>
          </a:p>
          <a:p>
            <a:r>
              <a:rPr lang="en-US"/>
              <a:t>Also, now we have another dependency which can become inaccessible, so our application can become less reliable as a result.</a:t>
            </a:r>
          </a:p>
          <a:p>
            <a:endParaRPr lang="en-US"/>
          </a:p>
          <a:p>
            <a:r>
              <a:rPr lang="en-US"/>
              <a:t>We still haven’t solved the problem of write contention. So let’s add a queue to try to alleviate that contention.</a:t>
            </a:r>
          </a:p>
          <a:p>
            <a:endParaRPr lang="en-US"/>
          </a:p>
        </p:txBody>
      </p:sp>
      <p:sp>
        <p:nvSpPr>
          <p:cNvPr id="4" name="Slide Number Placeholder 3"/>
          <p:cNvSpPr>
            <a:spLocks noGrp="1"/>
          </p:cNvSpPr>
          <p:nvPr>
            <p:ph type="sldNum" sz="quarter" idx="5"/>
          </p:nvPr>
        </p:nvSpPr>
        <p:spPr/>
        <p:txBody>
          <a:bodyPr/>
          <a:lstStyle/>
          <a:p>
            <a:fld id="{B62DBCA8-80C6-47C9-B6D8-2CAF7647B90B}" type="slidenum">
              <a:rPr lang="en-US" smtClean="0"/>
              <a:t>8</a:t>
            </a:fld>
            <a:endParaRPr lang="en-US"/>
          </a:p>
        </p:txBody>
      </p:sp>
    </p:spTree>
    <p:extLst>
      <p:ext uri="{BB962C8B-B14F-4D97-AF65-F5344CB8AC3E}">
        <p14:creationId xmlns:p14="http://schemas.microsoft.com/office/powerpoint/2010/main" val="37132380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Now we have a queue. When we want to update some data, we will put a message in a queue and some worker will be responsible for reading that message and updating both the cache and the database. There are many variants of this approach:</a:t>
            </a:r>
          </a:p>
          <a:p>
            <a:pPr marL="0" indent="0">
              <a:buFont typeface="Arial" panose="020B0604020202020204" pitchFamily="34" charset="0"/>
              <a:buNone/>
            </a:pPr>
            <a:r>
              <a:rPr lang="en-US"/>
              <a:t>You can use the database or the cache to create a kind of work scheduling system, instead.</a:t>
            </a:r>
          </a:p>
          <a:p>
            <a:pPr marL="0" indent="0">
              <a:buFont typeface="Arial" panose="020B0604020202020204" pitchFamily="34" charset="0"/>
              <a:buNone/>
            </a:pPr>
            <a:r>
              <a:rPr lang="en-US"/>
              <a:t>The core idea is the same: you put the responsibility of coordinating writes onto something else.</a:t>
            </a:r>
          </a:p>
        </p:txBody>
      </p:sp>
      <p:sp>
        <p:nvSpPr>
          <p:cNvPr id="4" name="Slide Number Placeholder 3"/>
          <p:cNvSpPr>
            <a:spLocks noGrp="1"/>
          </p:cNvSpPr>
          <p:nvPr>
            <p:ph type="sldNum" sz="quarter" idx="5"/>
          </p:nvPr>
        </p:nvSpPr>
        <p:spPr/>
        <p:txBody>
          <a:bodyPr/>
          <a:lstStyle/>
          <a:p>
            <a:fld id="{B62DBCA8-80C6-47C9-B6D8-2CAF7647B90B}" type="slidenum">
              <a:rPr lang="en-US" smtClean="0"/>
              <a:t>9</a:t>
            </a:fld>
            <a:endParaRPr lang="en-US"/>
          </a:p>
        </p:txBody>
      </p:sp>
    </p:spTree>
    <p:extLst>
      <p:ext uri="{BB962C8B-B14F-4D97-AF65-F5344CB8AC3E}">
        <p14:creationId xmlns:p14="http://schemas.microsoft.com/office/powerpoint/2010/main" val="33426908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a:t>This pushes us to make our writes asynchronous, which often involves some kind of polling or background notification.</a:t>
            </a:r>
          </a:p>
          <a:p>
            <a:pPr marL="0" indent="0">
              <a:buFont typeface="Arial" panose="020B0604020202020204" pitchFamily="34" charset="0"/>
              <a:buNone/>
            </a:pPr>
            <a:r>
              <a:rPr lang="en-US"/>
              <a:t>That can be useful in some cases, but ideally we don’t want to NEED that complexity.</a:t>
            </a:r>
          </a:p>
          <a:p>
            <a:pPr marL="0" indent="0">
              <a:buFont typeface="Arial" panose="020B0604020202020204" pitchFamily="34" charset="0"/>
              <a:buNone/>
            </a:pPr>
            <a:r>
              <a:rPr lang="en-US"/>
              <a:t>It’s also even slower than just writing directly to the database.</a:t>
            </a:r>
          </a:p>
          <a:p>
            <a:pPr marL="0" indent="0">
              <a:buFont typeface="Arial" panose="020B0604020202020204" pitchFamily="34" charset="0"/>
              <a:buNone/>
            </a:pPr>
            <a:endParaRPr lang="en-US"/>
          </a:p>
          <a:p>
            <a:pPr marL="0" indent="0">
              <a:buFont typeface="Arial" panose="020B0604020202020204" pitchFamily="34" charset="0"/>
              <a:buNone/>
            </a:pPr>
            <a:r>
              <a:rPr lang="en-US"/>
              <a:t>All in all, we have a whole lot of complexity and we still haven’t solved all of our problems. So what’s the solution?</a:t>
            </a:r>
          </a:p>
        </p:txBody>
      </p:sp>
      <p:sp>
        <p:nvSpPr>
          <p:cNvPr id="4" name="Slide Number Placeholder 3"/>
          <p:cNvSpPr>
            <a:spLocks noGrp="1"/>
          </p:cNvSpPr>
          <p:nvPr>
            <p:ph type="sldNum" sz="quarter" idx="5"/>
          </p:nvPr>
        </p:nvSpPr>
        <p:spPr/>
        <p:txBody>
          <a:bodyPr/>
          <a:lstStyle/>
          <a:p>
            <a:fld id="{B62DBCA8-80C6-47C9-B6D8-2CAF7647B90B}" type="slidenum">
              <a:rPr lang="en-US" smtClean="0"/>
              <a:t>10</a:t>
            </a:fld>
            <a:endParaRPr lang="en-US"/>
          </a:p>
        </p:txBody>
      </p:sp>
    </p:spTree>
    <p:extLst>
      <p:ext uri="{BB962C8B-B14F-4D97-AF65-F5344CB8AC3E}">
        <p14:creationId xmlns:p14="http://schemas.microsoft.com/office/powerpoint/2010/main" val="41902946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Master" Target="../slideMasters/slideMaster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2.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Master" Target="../slideMasters/slideMaster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Master" Target="../slideMasters/slideMaster4.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Layouts/_rels/slideLayout44.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Master" Target="../slideMasters/slideMaster4.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Master" Target="../slideMasters/slideMaster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A11C-A8D4-6C4D-9BC8-64E48AD30D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331764-D0FD-C041-9C7E-0E4A43C88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DC7AB4-98BC-AF48-AFE6-8627194A5CA6}"/>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5" name="Footer Placeholder 4">
            <a:extLst>
              <a:ext uri="{FF2B5EF4-FFF2-40B4-BE49-F238E27FC236}">
                <a16:creationId xmlns:a16="http://schemas.microsoft.com/office/drawing/2014/main" id="{830E2CE4-748E-A04B-BB23-47BF9CF92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414B8D-DB37-EC43-BCFA-555B02164E2A}"/>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9005549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D0FB5-8750-2E43-A44E-E5888302001F}"/>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3" name="Footer Placeholder 2">
            <a:extLst>
              <a:ext uri="{FF2B5EF4-FFF2-40B4-BE49-F238E27FC236}">
                <a16:creationId xmlns:a16="http://schemas.microsoft.com/office/drawing/2014/main" id="{FDDB610F-7B19-C746-9E0B-2E5B1ECA5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F611-C530-CE49-B2FA-F7DB8E10BB84}"/>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42272796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F4C8-ACE5-AA41-9EBC-6F219CCD02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26919D-151A-7C4C-8A71-C4ABA1A22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FBA6F2-5020-7242-9E57-E0675E0B2F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36613-A664-FA43-A06B-0B7D89B886D7}"/>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6" name="Footer Placeholder 5">
            <a:extLst>
              <a:ext uri="{FF2B5EF4-FFF2-40B4-BE49-F238E27FC236}">
                <a16:creationId xmlns:a16="http://schemas.microsoft.com/office/drawing/2014/main" id="{D8F30207-37C8-244F-BB68-9F8052354B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8AD2-D0EA-8F4D-87DC-04542465F06D}"/>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565350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D9E6-2CA3-2544-A192-D985D823E5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E2FEFA-8567-2C47-85B7-8DDFFB5845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16CA7B-86B2-1443-A763-E8CF8795D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5604EC-890E-114F-B30A-63738A82E2E5}"/>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6" name="Footer Placeholder 5">
            <a:extLst>
              <a:ext uri="{FF2B5EF4-FFF2-40B4-BE49-F238E27FC236}">
                <a16:creationId xmlns:a16="http://schemas.microsoft.com/office/drawing/2014/main" id="{1F1EA932-181E-D243-8AEB-86E683A0CD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439FE-C77A-E345-AB8F-0CF0003F5AA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4643499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A11C-A8D4-6C4D-9BC8-64E48AD30D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331764-D0FD-C041-9C7E-0E4A43C88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DC7AB4-98BC-AF48-AFE6-8627194A5CA6}"/>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5" name="Footer Placeholder 4">
            <a:extLst>
              <a:ext uri="{FF2B5EF4-FFF2-40B4-BE49-F238E27FC236}">
                <a16:creationId xmlns:a16="http://schemas.microsoft.com/office/drawing/2014/main" id="{830E2CE4-748E-A04B-BB23-47BF9CF92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414B8D-DB37-EC43-BCFA-555B02164E2A}"/>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4180622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7399727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57EB-4E89-E242-A168-D43300293B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5685AA-91AE-C64E-93AC-A496F2A7B1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92AC60-9D74-8B41-930D-BB628CAABBF0}"/>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5" name="Footer Placeholder 4">
            <a:extLst>
              <a:ext uri="{FF2B5EF4-FFF2-40B4-BE49-F238E27FC236}">
                <a16:creationId xmlns:a16="http://schemas.microsoft.com/office/drawing/2014/main" id="{16321E3F-34DB-7B4D-9244-CCADF2A1431F}"/>
              </a:ext>
            </a:extLst>
          </p:cNvPr>
          <p:cNvSpPr>
            <a:spLocks noGrp="1"/>
          </p:cNvSpPr>
          <p:nvPr>
            <p:ph type="ftr" sz="quarter" idx="11"/>
          </p:nvPr>
        </p:nvSpPr>
        <p:spPr/>
        <p:txBody>
          <a:bodyPr/>
          <a:lstStyle/>
          <a:p>
            <a:r>
              <a:rPr lang="en-US"/>
              <a:t>.NET Conf 2020</a:t>
            </a:r>
          </a:p>
        </p:txBody>
      </p:sp>
      <p:sp>
        <p:nvSpPr>
          <p:cNvPr id="6" name="Slide Number Placeholder 5">
            <a:extLst>
              <a:ext uri="{FF2B5EF4-FFF2-40B4-BE49-F238E27FC236}">
                <a16:creationId xmlns:a16="http://schemas.microsoft.com/office/drawing/2014/main" id="{2CFB0466-2D9D-1140-B7F5-7E5C97FF6F8F}"/>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8453917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0501-FEE8-4A43-A887-C778D57CCB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E4D5F-58EF-5047-BAEF-694F619DB3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B60468-267F-1F45-AAA2-30AF13763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38E6A-F55F-9B41-BB5F-C47771404DD5}"/>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6" name="Footer Placeholder 5">
            <a:extLst>
              <a:ext uri="{FF2B5EF4-FFF2-40B4-BE49-F238E27FC236}">
                <a16:creationId xmlns:a16="http://schemas.microsoft.com/office/drawing/2014/main" id="{7392FE18-73E8-D64A-AB50-97C717CC84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1D3D61-E3AB-0747-BB3D-CFD3451A5BAB}"/>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959494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0A6E-DE0E-2047-9B57-B6C4164431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F9A373-AE7E-BE47-8F90-0C128D8C9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476-02D3-DB4A-8088-2F39581474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882436-7D37-7042-86BD-45DF3540E4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9A76ED-D4BC-F841-81E1-15917572AD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B39283-87BD-9944-A83A-B75EA0420282}"/>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8" name="Footer Placeholder 7">
            <a:extLst>
              <a:ext uri="{FF2B5EF4-FFF2-40B4-BE49-F238E27FC236}">
                <a16:creationId xmlns:a16="http://schemas.microsoft.com/office/drawing/2014/main" id="{A8D46DFF-F0FE-C544-BB34-8F3B5EFEAA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BAA5F-1E1E-0842-A6CF-0544FADA7B93}"/>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41335449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Code Sa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hasCustomPrompt="1"/>
          </p:nvPr>
        </p:nvSpPr>
        <p:spPr/>
        <p:txBody>
          <a:bodyPr/>
          <a:lstStyle>
            <a:lvl1pPr marL="0" indent="0">
              <a:buNone/>
              <a:defRPr>
                <a:latin typeface="Consolas" panose="020B0609020204030204" pitchFamily="49" charset="0"/>
                <a:cs typeface="Consolas" panose="020B0609020204030204" pitchFamily="49" charset="0"/>
              </a:defRPr>
            </a:lvl1pPr>
            <a:lvl2pPr marL="457200" indent="0">
              <a:buNone/>
              <a:defRPr>
                <a:latin typeface="Consolas" panose="020B0609020204030204" pitchFamily="49" charset="0"/>
                <a:cs typeface="Consolas" panose="020B0609020204030204" pitchFamily="49" charset="0"/>
              </a:defRPr>
            </a:lvl2pPr>
            <a:lvl3pPr marL="914400" indent="0">
              <a:buNone/>
              <a:defRPr>
                <a:latin typeface="Consolas" panose="020B0609020204030204" pitchFamily="49" charset="0"/>
                <a:cs typeface="Consolas" panose="020B0609020204030204" pitchFamily="49" charset="0"/>
              </a:defRPr>
            </a:lvl3pPr>
            <a:lvl4pPr marL="1371600" indent="0">
              <a:buNone/>
              <a:defRPr>
                <a:latin typeface="Consolas" panose="020B0609020204030204" pitchFamily="49" charset="0"/>
                <a:cs typeface="Consolas" panose="020B0609020204030204" pitchFamily="49" charset="0"/>
              </a:defRPr>
            </a:lvl4pPr>
            <a:lvl5pPr marL="1828800" indent="0">
              <a:buNone/>
              <a:defRPr>
                <a:latin typeface="Consolas" panose="020B0609020204030204" pitchFamily="49" charset="0"/>
                <a:cs typeface="Consolas" panose="020B0609020204030204" pitchFamily="49" charset="0"/>
              </a:defRPr>
            </a:lvl5pPr>
          </a:lstStyle>
          <a:p>
            <a:pPr lvl="0"/>
            <a:r>
              <a:rPr lang="en-US"/>
              <a:t>Code sample</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6827404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56624A-E4D8-624A-AF52-D5C15E20BD99}"/>
              </a:ext>
            </a:extLst>
          </p:cNvPr>
          <p:cNvSpPr>
            <a:spLocks noGrp="1"/>
          </p:cNvSpPr>
          <p:nvPr>
            <p:ph type="dt" sz="half" idx="10"/>
          </p:nvPr>
        </p:nvSpPr>
        <p:spPr/>
        <p:txBody>
          <a:bodyPr/>
          <a:lstStyle/>
          <a:p>
            <a:fld id="{0A627400-D089-7447-864B-77479EBD4214}" type="datetimeFigureOut">
              <a:rPr lang="en-US" smtClean="0"/>
              <a:pPr/>
              <a:t>11/11/2021</a:t>
            </a:fld>
            <a:endParaRPr lang="en-US"/>
          </a:p>
        </p:txBody>
      </p:sp>
      <p:sp>
        <p:nvSpPr>
          <p:cNvPr id="4" name="Footer Placeholder 3">
            <a:extLst>
              <a:ext uri="{FF2B5EF4-FFF2-40B4-BE49-F238E27FC236}">
                <a16:creationId xmlns:a16="http://schemas.microsoft.com/office/drawing/2014/main" id="{0A51B6B7-52EB-3046-BF6F-023178C750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CAA532-BC67-8A4F-B223-0004D108EADB}"/>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6" name="Chart 5">
            <a:extLst>
              <a:ext uri="{FF2B5EF4-FFF2-40B4-BE49-F238E27FC236}">
                <a16:creationId xmlns:a16="http://schemas.microsoft.com/office/drawing/2014/main" id="{BDCD4FA8-3C28-E842-9AA7-6143A425B8AB}"/>
              </a:ext>
            </a:extLst>
          </p:cNvPr>
          <p:cNvGraphicFramePr/>
          <p:nvPr userDrawn="1"/>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6333785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1502139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rogr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2AABD-0390-5149-AC89-BDB4D2619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FEAFF-80BF-634D-9E1A-5557D42C427B}"/>
              </a:ext>
            </a:extLst>
          </p:cNvPr>
          <p:cNvSpPr>
            <a:spLocks noGrp="1"/>
          </p:cNvSpPr>
          <p:nvPr>
            <p:ph type="dt" sz="half" idx="10"/>
          </p:nvPr>
        </p:nvSpPr>
        <p:spPr/>
        <p:txBody>
          <a:bodyPr/>
          <a:lstStyle/>
          <a:p>
            <a:fld id="{0A627400-D089-7447-864B-77479EBD4214}" type="datetimeFigureOut">
              <a:rPr lang="en-US" smtClean="0"/>
              <a:pPr/>
              <a:t>11/11/2021</a:t>
            </a:fld>
            <a:endParaRPr lang="en-US"/>
          </a:p>
        </p:txBody>
      </p:sp>
      <p:sp>
        <p:nvSpPr>
          <p:cNvPr id="4" name="Footer Placeholder 3">
            <a:extLst>
              <a:ext uri="{FF2B5EF4-FFF2-40B4-BE49-F238E27FC236}">
                <a16:creationId xmlns:a16="http://schemas.microsoft.com/office/drawing/2014/main" id="{414FEAE8-62E8-DF40-B793-395FF00D70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06F6DF-02D9-A943-950B-0BE4E7CCCA9D}"/>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7" name="Diagram 6">
            <a:extLst>
              <a:ext uri="{FF2B5EF4-FFF2-40B4-BE49-F238E27FC236}">
                <a16:creationId xmlns:a16="http://schemas.microsoft.com/office/drawing/2014/main" id="{11B645DB-1556-2F4A-B659-25BAB30ADD11}"/>
              </a:ext>
            </a:extLst>
          </p:cNvPr>
          <p:cNvGraphicFramePr/>
          <p:nvPr userDrawn="1"/>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384978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10EC-A5E8-2E46-AB03-8D03FBCC2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94771447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Announcement">
    <p:spTree>
      <p:nvGrpSpPr>
        <p:cNvPr id="1" name=""/>
        <p:cNvGrpSpPr/>
        <p:nvPr/>
      </p:nvGrpSpPr>
      <p:grpSpPr>
        <a:xfrm>
          <a:off x="0" y="0"/>
          <a:ext cx="0" cy="0"/>
          <a:chOff x="0" y="0"/>
          <a:chExt cx="0" cy="0"/>
        </a:xfrm>
      </p:grpSpPr>
      <p:pic>
        <p:nvPicPr>
          <p:cNvPr id="22" name="Graphic 21">
            <a:extLst>
              <a:ext uri="{FF2B5EF4-FFF2-40B4-BE49-F238E27FC236}">
                <a16:creationId xmlns:a16="http://schemas.microsoft.com/office/drawing/2014/main" id="{358A6850-D9C4-3746-B59F-1EB779D13AF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92000" cy="7106479"/>
          </a:xfrm>
          <a:prstGeom prst="rect">
            <a:avLst/>
          </a:prstGeom>
        </p:spPr>
      </p:pic>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
        <p:nvSpPr>
          <p:cNvPr id="6" name="Rectangle: Rounded Corners 4">
            <a:extLst>
              <a:ext uri="{FF2B5EF4-FFF2-40B4-BE49-F238E27FC236}">
                <a16:creationId xmlns:a16="http://schemas.microsoft.com/office/drawing/2014/main" id="{E3D2D5C4-B844-114B-9697-42D21689D269}"/>
              </a:ext>
            </a:extLst>
          </p:cNvPr>
          <p:cNvSpPr/>
          <p:nvPr userDrawn="1"/>
        </p:nvSpPr>
        <p:spPr bwMode="auto">
          <a:xfrm>
            <a:off x="838200" y="1021680"/>
            <a:ext cx="1846092" cy="384048"/>
          </a:xfrm>
          <a:prstGeom prst="roundRect">
            <a:avLst>
              <a:gd name="adj" fmla="val 26320"/>
            </a:avLst>
          </a:prstGeom>
          <a:solidFill>
            <a:schemeClr val="accent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500" b="0" i="0" u="none" strike="noStrike" kern="1200" cap="none" spc="200" normalizeH="0" baseline="0" noProof="0">
                <a:ln>
                  <a:noFill/>
                </a:ln>
                <a:gradFill>
                  <a:gsLst>
                    <a:gs pos="0">
                      <a:srgbClr val="002050"/>
                    </a:gs>
                    <a:gs pos="100000">
                      <a:srgbClr val="002050"/>
                    </a:gs>
                  </a:gsLst>
                  <a:lin ang="5400000" scaled="0"/>
                </a:gradFill>
                <a:effectLst/>
                <a:uLnTx/>
                <a:uFillTx/>
                <a:latin typeface="Open Sans" panose="020B0606030504020204" pitchFamily="34" charset="0"/>
                <a:ea typeface="+mn-ea"/>
                <a:cs typeface="Open Sans" panose="020B0606030504020204" pitchFamily="34" charset="0"/>
              </a:rPr>
              <a:t>RELEASED</a:t>
            </a:r>
          </a:p>
        </p:txBody>
      </p:sp>
      <p:pic>
        <p:nvPicPr>
          <p:cNvPr id="11" name="Graphic 10">
            <a:extLst>
              <a:ext uri="{FF2B5EF4-FFF2-40B4-BE49-F238E27FC236}">
                <a16:creationId xmlns:a16="http://schemas.microsoft.com/office/drawing/2014/main" id="{89CF02AA-2166-2947-AE4F-C1E42119F0B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34126" y="3328313"/>
            <a:ext cx="3291797" cy="3012831"/>
          </a:xfrm>
          <a:prstGeom prst="rect">
            <a:avLst/>
          </a:prstGeom>
        </p:spPr>
      </p:pic>
      <p:sp>
        <p:nvSpPr>
          <p:cNvPr id="12" name="Title 1">
            <a:extLst>
              <a:ext uri="{FF2B5EF4-FFF2-40B4-BE49-F238E27FC236}">
                <a16:creationId xmlns:a16="http://schemas.microsoft.com/office/drawing/2014/main" id="{BA29FA64-87F9-C143-8ECF-2FD642B19CE6}"/>
              </a:ext>
            </a:extLst>
          </p:cNvPr>
          <p:cNvSpPr>
            <a:spLocks noGrp="1"/>
          </p:cNvSpPr>
          <p:nvPr>
            <p:ph type="title" hasCustomPrompt="1"/>
          </p:nvPr>
        </p:nvSpPr>
        <p:spPr>
          <a:xfrm>
            <a:off x="838200" y="1575065"/>
            <a:ext cx="10515600" cy="669008"/>
          </a:xfrm>
        </p:spPr>
        <p:txBody>
          <a:bodyPr>
            <a:normAutofit/>
          </a:bodyPr>
          <a:lstStyle>
            <a:lvl1pPr>
              <a:defRPr sz="3600"/>
            </a:lvl1pPr>
          </a:lstStyle>
          <a:p>
            <a:r>
              <a:rPr lang="en-US"/>
              <a:t>Announcement</a:t>
            </a:r>
          </a:p>
        </p:txBody>
      </p:sp>
      <p:sp>
        <p:nvSpPr>
          <p:cNvPr id="13" name="Content Placeholder 2">
            <a:extLst>
              <a:ext uri="{FF2B5EF4-FFF2-40B4-BE49-F238E27FC236}">
                <a16:creationId xmlns:a16="http://schemas.microsoft.com/office/drawing/2014/main" id="{D1EA77C7-A181-484D-8707-4D5A9B4D5A97}"/>
              </a:ext>
            </a:extLst>
          </p:cNvPr>
          <p:cNvSpPr>
            <a:spLocks noGrp="1"/>
          </p:cNvSpPr>
          <p:nvPr>
            <p:ph idx="1" hasCustomPrompt="1"/>
          </p:nvPr>
        </p:nvSpPr>
        <p:spPr>
          <a:xfrm>
            <a:off x="838200" y="2476901"/>
            <a:ext cx="10515600" cy="2636966"/>
          </a:xfrm>
        </p:spPr>
        <p:txBody>
          <a:bodyPr/>
          <a:lstStyle/>
          <a:p>
            <a:pPr lvl="0"/>
            <a:r>
              <a:rPr lang="en-US"/>
              <a:t>Value prop 1</a:t>
            </a:r>
          </a:p>
          <a:p>
            <a:pPr lvl="0"/>
            <a:r>
              <a:rPr lang="en-US"/>
              <a:t>Value prop 2</a:t>
            </a:r>
          </a:p>
          <a:p>
            <a:pPr lvl="0"/>
            <a:r>
              <a:rPr lang="en-US"/>
              <a:t>Value prop 3</a:t>
            </a:r>
          </a:p>
        </p:txBody>
      </p:sp>
      <p:sp>
        <p:nvSpPr>
          <p:cNvPr id="15" name="Content Placeholder 2">
            <a:extLst>
              <a:ext uri="{FF2B5EF4-FFF2-40B4-BE49-F238E27FC236}">
                <a16:creationId xmlns:a16="http://schemas.microsoft.com/office/drawing/2014/main" id="{50ABA7B6-E505-4F46-AC54-EB852D64446C}"/>
              </a:ext>
            </a:extLst>
          </p:cNvPr>
          <p:cNvSpPr>
            <a:spLocks noGrp="1"/>
          </p:cNvSpPr>
          <p:nvPr>
            <p:ph idx="13" hasCustomPrompt="1"/>
          </p:nvPr>
        </p:nvSpPr>
        <p:spPr>
          <a:xfrm>
            <a:off x="838200" y="5257171"/>
            <a:ext cx="10515600" cy="579149"/>
          </a:xfrm>
        </p:spPr>
        <p:txBody>
          <a:bodyPr/>
          <a:lstStyle>
            <a:lvl1pPr>
              <a:buNone/>
              <a:defRPr>
                <a:solidFill>
                  <a:schemeClr val="accent4">
                    <a:lumMod val="60000"/>
                    <a:lumOff val="40000"/>
                  </a:schemeClr>
                </a:solidFill>
              </a:defRPr>
            </a:lvl1pPr>
          </a:lstStyle>
          <a:p>
            <a:pPr lvl="0"/>
            <a:r>
              <a:rPr lang="en-US"/>
              <a:t>Link</a:t>
            </a:r>
          </a:p>
        </p:txBody>
      </p:sp>
    </p:spTree>
    <p:extLst>
      <p:ext uri="{BB962C8B-B14F-4D97-AF65-F5344CB8AC3E}">
        <p14:creationId xmlns:p14="http://schemas.microsoft.com/office/powerpoint/2010/main" val="3208961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path" presetSubtype="0" decel="100000" fill="hold" grpId="1" nodeType="withEffect">
                                  <p:stCondLst>
                                    <p:cond delay="0"/>
                                  </p:stCondLst>
                                  <p:childTnLst>
                                    <p:animMotion origin="layout" path="M 2.08333E-6 2.96296E-6 L 2.08333E-6 0.03842 " pathEditMode="relative" rAng="0" ptsTypes="AA">
                                      <p:cBhvr>
                                        <p:cTn id="9" dur="500" spd="-100000" fill="hold"/>
                                        <p:tgtEl>
                                          <p:spTgt spid="6"/>
                                        </p:tgtEl>
                                        <p:attrNameLst>
                                          <p:attrName>ppt_x</p:attrName>
                                          <p:attrName>ppt_y</p:attrName>
                                        </p:attrNameLst>
                                      </p:cBhvr>
                                      <p:rCtr x="0" y="192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D0FB5-8750-2E43-A44E-E5888302001F}"/>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3" name="Footer Placeholder 2">
            <a:extLst>
              <a:ext uri="{FF2B5EF4-FFF2-40B4-BE49-F238E27FC236}">
                <a16:creationId xmlns:a16="http://schemas.microsoft.com/office/drawing/2014/main" id="{FDDB610F-7B19-C746-9E0B-2E5B1ECA5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F611-C530-CE49-B2FA-F7DB8E10BB84}"/>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03609267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F4C8-ACE5-AA41-9EBC-6F219CCD02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26919D-151A-7C4C-8A71-C4ABA1A22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FBA6F2-5020-7242-9E57-E0675E0B2F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36613-A664-FA43-A06B-0B7D89B886D7}"/>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6" name="Footer Placeholder 5">
            <a:extLst>
              <a:ext uri="{FF2B5EF4-FFF2-40B4-BE49-F238E27FC236}">
                <a16:creationId xmlns:a16="http://schemas.microsoft.com/office/drawing/2014/main" id="{D8F30207-37C8-244F-BB68-9F8052354B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8AD2-D0EA-8F4D-87DC-04542465F06D}"/>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0226476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D9E6-2CA3-2544-A192-D985D823E5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E2FEFA-8567-2C47-85B7-8DDFFB5845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16CA7B-86B2-1443-A763-E8CF8795D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5604EC-890E-114F-B30A-63738A82E2E5}"/>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6" name="Footer Placeholder 5">
            <a:extLst>
              <a:ext uri="{FF2B5EF4-FFF2-40B4-BE49-F238E27FC236}">
                <a16:creationId xmlns:a16="http://schemas.microsoft.com/office/drawing/2014/main" id="{1F1EA932-181E-D243-8AEB-86E683A0CD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439FE-C77A-E345-AB8F-0CF0003F5AA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27343693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A11C-A8D4-6C4D-9BC8-64E48AD30D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331764-D0FD-C041-9C7E-0E4A43C88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DC7AB4-98BC-AF48-AFE6-8627194A5CA6}"/>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5" name="Footer Placeholder 4">
            <a:extLst>
              <a:ext uri="{FF2B5EF4-FFF2-40B4-BE49-F238E27FC236}">
                <a16:creationId xmlns:a16="http://schemas.microsoft.com/office/drawing/2014/main" id="{830E2CE4-748E-A04B-BB23-47BF9CF92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414B8D-DB37-EC43-BCFA-555B02164E2A}"/>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52150690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36076918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57EB-4E89-E242-A168-D43300293B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5685AA-91AE-C64E-93AC-A496F2A7B1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92AC60-9D74-8B41-930D-BB628CAABBF0}"/>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5" name="Footer Placeholder 4">
            <a:extLst>
              <a:ext uri="{FF2B5EF4-FFF2-40B4-BE49-F238E27FC236}">
                <a16:creationId xmlns:a16="http://schemas.microsoft.com/office/drawing/2014/main" id="{16321E3F-34DB-7B4D-9244-CCADF2A143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FB0466-2D9D-1140-B7F5-7E5C97FF6F8F}"/>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30498146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0501-FEE8-4A43-A887-C778D57CCB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E4D5F-58EF-5047-BAEF-694F619DB3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B60468-267F-1F45-AAA2-30AF13763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38E6A-F55F-9B41-BB5F-C47771404DD5}"/>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6" name="Footer Placeholder 5">
            <a:extLst>
              <a:ext uri="{FF2B5EF4-FFF2-40B4-BE49-F238E27FC236}">
                <a16:creationId xmlns:a16="http://schemas.microsoft.com/office/drawing/2014/main" id="{7392FE18-73E8-D64A-AB50-97C717CC84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1D3D61-E3AB-0747-BB3D-CFD3451A5BAB}"/>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365363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57EB-4E89-E242-A168-D43300293B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5685AA-91AE-C64E-93AC-A496F2A7B1D3}"/>
              </a:ext>
            </a:extLst>
          </p:cNvPr>
          <p:cNvSpPr>
            <a:spLocks noGrp="1"/>
          </p:cNvSpPr>
          <p:nvPr>
            <p:ph type="body" idx="1"/>
          </p:nvPr>
        </p:nvSpPr>
        <p:spPr>
          <a:xfrm>
            <a:off x="831850" y="4589463"/>
            <a:ext cx="10515600" cy="1500187"/>
          </a:xfrm>
        </p:spPr>
        <p:txBody>
          <a:bodyPr/>
          <a:lstStyle>
            <a:lvl1pPr marL="0" indent="0">
              <a:buNone/>
              <a:defRPr sz="2400">
                <a:solidFill>
                  <a:srgbClr val="666666"/>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92AC60-9D74-8B41-930D-BB628CAABBF0}"/>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5" name="Footer Placeholder 4">
            <a:extLst>
              <a:ext uri="{FF2B5EF4-FFF2-40B4-BE49-F238E27FC236}">
                <a16:creationId xmlns:a16="http://schemas.microsoft.com/office/drawing/2014/main" id="{16321E3F-34DB-7B4D-9244-CCADF2A143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FB0466-2D9D-1140-B7F5-7E5C97FF6F8F}"/>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51365898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0A6E-DE0E-2047-9B57-B6C4164431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F9A373-AE7E-BE47-8F90-0C128D8C9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476-02D3-DB4A-8088-2F39581474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882436-7D37-7042-86BD-45DF3540E4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9A76ED-D4BC-F841-81E1-15917572AD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B39283-87BD-9944-A83A-B75EA0420282}"/>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8" name="Footer Placeholder 7">
            <a:extLst>
              <a:ext uri="{FF2B5EF4-FFF2-40B4-BE49-F238E27FC236}">
                <a16:creationId xmlns:a16="http://schemas.microsoft.com/office/drawing/2014/main" id="{A8D46DFF-F0FE-C544-BB34-8F3B5EFEAA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BAA5F-1E1E-0842-A6CF-0544FADA7B93}"/>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13194166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Code Sa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hasCustomPrompt="1"/>
          </p:nvPr>
        </p:nvSpPr>
        <p:spPr/>
        <p:txBody>
          <a:bodyPr/>
          <a:lstStyle>
            <a:lvl1pPr marL="0" indent="0">
              <a:buNone/>
              <a:defRPr>
                <a:latin typeface="Consolas" panose="020B0609020204030204" pitchFamily="49" charset="0"/>
                <a:cs typeface="Consolas" panose="020B0609020204030204" pitchFamily="49" charset="0"/>
              </a:defRPr>
            </a:lvl1pPr>
            <a:lvl2pPr marL="457200" indent="0">
              <a:buNone/>
              <a:defRPr>
                <a:latin typeface="Consolas" panose="020B0609020204030204" pitchFamily="49" charset="0"/>
                <a:cs typeface="Consolas" panose="020B0609020204030204" pitchFamily="49" charset="0"/>
              </a:defRPr>
            </a:lvl2pPr>
            <a:lvl3pPr marL="914400" indent="0">
              <a:buNone/>
              <a:defRPr>
                <a:latin typeface="Consolas" panose="020B0609020204030204" pitchFamily="49" charset="0"/>
                <a:cs typeface="Consolas" panose="020B0609020204030204" pitchFamily="49" charset="0"/>
              </a:defRPr>
            </a:lvl3pPr>
            <a:lvl4pPr marL="1371600" indent="0">
              <a:buNone/>
              <a:defRPr>
                <a:latin typeface="Consolas" panose="020B0609020204030204" pitchFamily="49" charset="0"/>
                <a:cs typeface="Consolas" panose="020B0609020204030204" pitchFamily="49" charset="0"/>
              </a:defRPr>
            </a:lvl4pPr>
            <a:lvl5pPr marL="1828800" indent="0">
              <a:buNone/>
              <a:defRPr>
                <a:latin typeface="Consolas" panose="020B0609020204030204" pitchFamily="49" charset="0"/>
                <a:cs typeface="Consolas" panose="020B0609020204030204" pitchFamily="49" charset="0"/>
              </a:defRPr>
            </a:lvl5pPr>
          </a:lstStyle>
          <a:p>
            <a:pPr lvl="0"/>
            <a:r>
              <a:rPr lang="en-US"/>
              <a:t>Code sample</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59743956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56624A-E4D8-624A-AF52-D5C15E20BD99}"/>
              </a:ext>
            </a:extLst>
          </p:cNvPr>
          <p:cNvSpPr>
            <a:spLocks noGrp="1"/>
          </p:cNvSpPr>
          <p:nvPr>
            <p:ph type="dt" sz="half" idx="10"/>
          </p:nvPr>
        </p:nvSpPr>
        <p:spPr/>
        <p:txBody>
          <a:bodyPr/>
          <a:lstStyle/>
          <a:p>
            <a:fld id="{0A627400-D089-7447-864B-77479EBD4214}" type="datetimeFigureOut">
              <a:rPr lang="en-US" smtClean="0"/>
              <a:pPr/>
              <a:t>11/11/2021</a:t>
            </a:fld>
            <a:endParaRPr lang="en-US"/>
          </a:p>
        </p:txBody>
      </p:sp>
      <p:sp>
        <p:nvSpPr>
          <p:cNvPr id="4" name="Footer Placeholder 3">
            <a:extLst>
              <a:ext uri="{FF2B5EF4-FFF2-40B4-BE49-F238E27FC236}">
                <a16:creationId xmlns:a16="http://schemas.microsoft.com/office/drawing/2014/main" id="{0A51B6B7-52EB-3046-BF6F-023178C750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CAA532-BC67-8A4F-B223-0004D108EADB}"/>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6" name="Chart 5">
            <a:extLst>
              <a:ext uri="{FF2B5EF4-FFF2-40B4-BE49-F238E27FC236}">
                <a16:creationId xmlns:a16="http://schemas.microsoft.com/office/drawing/2014/main" id="{BDCD4FA8-3C28-E842-9AA7-6143A425B8AB}"/>
              </a:ext>
            </a:extLst>
          </p:cNvPr>
          <p:cNvGraphicFramePr/>
          <p:nvPr userDrawn="1"/>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20237717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rogr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2AABD-0390-5149-AC89-BDB4D2619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FEAFF-80BF-634D-9E1A-5557D42C427B}"/>
              </a:ext>
            </a:extLst>
          </p:cNvPr>
          <p:cNvSpPr>
            <a:spLocks noGrp="1"/>
          </p:cNvSpPr>
          <p:nvPr>
            <p:ph type="dt" sz="half" idx="10"/>
          </p:nvPr>
        </p:nvSpPr>
        <p:spPr/>
        <p:txBody>
          <a:bodyPr/>
          <a:lstStyle/>
          <a:p>
            <a:fld id="{0A627400-D089-7447-864B-77479EBD4214}" type="datetimeFigureOut">
              <a:rPr lang="en-US" smtClean="0"/>
              <a:pPr/>
              <a:t>11/11/2021</a:t>
            </a:fld>
            <a:endParaRPr lang="en-US"/>
          </a:p>
        </p:txBody>
      </p:sp>
      <p:sp>
        <p:nvSpPr>
          <p:cNvPr id="4" name="Footer Placeholder 3">
            <a:extLst>
              <a:ext uri="{FF2B5EF4-FFF2-40B4-BE49-F238E27FC236}">
                <a16:creationId xmlns:a16="http://schemas.microsoft.com/office/drawing/2014/main" id="{414FEAE8-62E8-DF40-B793-395FF00D70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06F6DF-02D9-A943-950B-0BE4E7CCCA9D}"/>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7" name="Diagram 6">
            <a:extLst>
              <a:ext uri="{FF2B5EF4-FFF2-40B4-BE49-F238E27FC236}">
                <a16:creationId xmlns:a16="http://schemas.microsoft.com/office/drawing/2014/main" id="{11B645DB-1556-2F4A-B659-25BAB30ADD11}"/>
              </a:ext>
            </a:extLst>
          </p:cNvPr>
          <p:cNvGraphicFramePr/>
          <p:nvPr userDrawn="1"/>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0213947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10EC-A5E8-2E46-AB03-8D03FBCC2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2570782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D0FB5-8750-2E43-A44E-E5888302001F}"/>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3" name="Footer Placeholder 2">
            <a:extLst>
              <a:ext uri="{FF2B5EF4-FFF2-40B4-BE49-F238E27FC236}">
                <a16:creationId xmlns:a16="http://schemas.microsoft.com/office/drawing/2014/main" id="{FDDB610F-7B19-C746-9E0B-2E5B1ECA5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F611-C530-CE49-B2FA-F7DB8E10BB84}"/>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63612993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F4C8-ACE5-AA41-9EBC-6F219CCD02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26919D-151A-7C4C-8A71-C4ABA1A22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FBA6F2-5020-7242-9E57-E0675E0B2F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36613-A664-FA43-A06B-0B7D89B886D7}"/>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6" name="Footer Placeholder 5">
            <a:extLst>
              <a:ext uri="{FF2B5EF4-FFF2-40B4-BE49-F238E27FC236}">
                <a16:creationId xmlns:a16="http://schemas.microsoft.com/office/drawing/2014/main" id="{D8F30207-37C8-244F-BB68-9F8052354B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8AD2-D0EA-8F4D-87DC-04542465F06D}"/>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97943159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D9E6-2CA3-2544-A192-D985D823E5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E2FEFA-8567-2C47-85B7-8DDFFB5845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16CA7B-86B2-1443-A763-E8CF8795D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5604EC-890E-114F-B30A-63738A82E2E5}"/>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6" name="Footer Placeholder 5">
            <a:extLst>
              <a:ext uri="{FF2B5EF4-FFF2-40B4-BE49-F238E27FC236}">
                <a16:creationId xmlns:a16="http://schemas.microsoft.com/office/drawing/2014/main" id="{1F1EA932-181E-D243-8AEB-86E683A0CD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439FE-C77A-E345-AB8F-0CF0003F5AA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70384221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6EBB5-4618-A74A-9CF5-DEFE4AC3208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2A87C9F-4328-6542-B4B1-C2E89290BB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E92C844-483A-F247-9EF1-2AEB5C055E84}"/>
              </a:ext>
            </a:extLst>
          </p:cNvPr>
          <p:cNvSpPr>
            <a:spLocks noGrp="1"/>
          </p:cNvSpPr>
          <p:nvPr>
            <p:ph type="dt" sz="half" idx="10"/>
          </p:nvPr>
        </p:nvSpPr>
        <p:spPr/>
        <p:txBody>
          <a:bodyPr/>
          <a:lstStyle/>
          <a:p>
            <a:fld id="{56768435-DD3B-A64A-83AE-6E1472C734DE}" type="datetimeFigureOut">
              <a:rPr lang="en-US" smtClean="0"/>
              <a:t>11/11/2021</a:t>
            </a:fld>
            <a:endParaRPr lang="en-US"/>
          </a:p>
        </p:txBody>
      </p:sp>
      <p:sp>
        <p:nvSpPr>
          <p:cNvPr id="5" name="Footer Placeholder 4">
            <a:extLst>
              <a:ext uri="{FF2B5EF4-FFF2-40B4-BE49-F238E27FC236}">
                <a16:creationId xmlns:a16="http://schemas.microsoft.com/office/drawing/2014/main" id="{AFBC14E7-F4A2-4240-B15E-2784220142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B89397-42FD-6545-858E-396FE591D35A}"/>
              </a:ext>
            </a:extLst>
          </p:cNvPr>
          <p:cNvSpPr>
            <a:spLocks noGrp="1"/>
          </p:cNvSpPr>
          <p:nvPr>
            <p:ph type="sldNum" sz="quarter" idx="12"/>
          </p:nvPr>
        </p:nvSpPr>
        <p:spPr/>
        <p:txBody>
          <a:bodyPr/>
          <a:lstStyle/>
          <a:p>
            <a:fld id="{7D5DC4AA-26C1-8546-A5E8-BF0EE6480C6E}" type="slidenum">
              <a:rPr lang="en-US" smtClean="0"/>
              <a:t>‹#›</a:t>
            </a:fld>
            <a:endParaRPr lang="en-US"/>
          </a:p>
        </p:txBody>
      </p:sp>
    </p:spTree>
    <p:extLst>
      <p:ext uri="{BB962C8B-B14F-4D97-AF65-F5344CB8AC3E}">
        <p14:creationId xmlns:p14="http://schemas.microsoft.com/office/powerpoint/2010/main" val="130098997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1DB88-693F-9940-BD22-E47EBFBCE1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200A5D-F48F-2045-B352-541566D2139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35C1D5-BDF5-C54A-BC1B-70411F82E890}"/>
              </a:ext>
            </a:extLst>
          </p:cNvPr>
          <p:cNvSpPr>
            <a:spLocks noGrp="1"/>
          </p:cNvSpPr>
          <p:nvPr>
            <p:ph type="dt" sz="half" idx="10"/>
          </p:nvPr>
        </p:nvSpPr>
        <p:spPr/>
        <p:txBody>
          <a:bodyPr/>
          <a:lstStyle/>
          <a:p>
            <a:fld id="{56768435-DD3B-A64A-83AE-6E1472C734DE}" type="datetimeFigureOut">
              <a:rPr lang="en-US" smtClean="0"/>
              <a:t>11/11/2021</a:t>
            </a:fld>
            <a:endParaRPr lang="en-US"/>
          </a:p>
        </p:txBody>
      </p:sp>
      <p:sp>
        <p:nvSpPr>
          <p:cNvPr id="5" name="Footer Placeholder 4">
            <a:extLst>
              <a:ext uri="{FF2B5EF4-FFF2-40B4-BE49-F238E27FC236}">
                <a16:creationId xmlns:a16="http://schemas.microsoft.com/office/drawing/2014/main" id="{AA791240-1505-4045-81F1-BB61335438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A7404D-91FB-D34D-A45C-33347545D7B7}"/>
              </a:ext>
            </a:extLst>
          </p:cNvPr>
          <p:cNvSpPr>
            <a:spLocks noGrp="1"/>
          </p:cNvSpPr>
          <p:nvPr>
            <p:ph type="sldNum" sz="quarter" idx="12"/>
          </p:nvPr>
        </p:nvSpPr>
        <p:spPr/>
        <p:txBody>
          <a:bodyPr/>
          <a:lstStyle/>
          <a:p>
            <a:fld id="{7D5DC4AA-26C1-8546-A5E8-BF0EE6480C6E}" type="slidenum">
              <a:rPr lang="en-US" smtClean="0"/>
              <a:t>‹#›</a:t>
            </a:fld>
            <a:endParaRPr lang="en-US"/>
          </a:p>
        </p:txBody>
      </p:sp>
    </p:spTree>
    <p:extLst>
      <p:ext uri="{BB962C8B-B14F-4D97-AF65-F5344CB8AC3E}">
        <p14:creationId xmlns:p14="http://schemas.microsoft.com/office/powerpoint/2010/main" val="29987561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0501-FEE8-4A43-A887-C778D57CCB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E4D5F-58EF-5047-BAEF-694F619DB3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B60468-267F-1F45-AAA2-30AF13763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38E6A-F55F-9B41-BB5F-C47771404DD5}"/>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6" name="Footer Placeholder 5">
            <a:extLst>
              <a:ext uri="{FF2B5EF4-FFF2-40B4-BE49-F238E27FC236}">
                <a16:creationId xmlns:a16="http://schemas.microsoft.com/office/drawing/2014/main" id="{7392FE18-73E8-D64A-AB50-97C717CC84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1D3D61-E3AB-0747-BB3D-CFD3451A5BAB}"/>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96537220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A0242-70BB-0443-8F5A-AB15A79601E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D018F85-C698-9F4F-AF3E-B4428617332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5075E01-4CD1-F546-9FB5-DA511C6B1E71}"/>
              </a:ext>
            </a:extLst>
          </p:cNvPr>
          <p:cNvSpPr>
            <a:spLocks noGrp="1"/>
          </p:cNvSpPr>
          <p:nvPr>
            <p:ph type="dt" sz="half" idx="10"/>
          </p:nvPr>
        </p:nvSpPr>
        <p:spPr/>
        <p:txBody>
          <a:bodyPr/>
          <a:lstStyle/>
          <a:p>
            <a:fld id="{56768435-DD3B-A64A-83AE-6E1472C734DE}" type="datetimeFigureOut">
              <a:rPr lang="en-US" smtClean="0"/>
              <a:t>11/11/2021</a:t>
            </a:fld>
            <a:endParaRPr lang="en-US"/>
          </a:p>
        </p:txBody>
      </p:sp>
      <p:sp>
        <p:nvSpPr>
          <p:cNvPr id="5" name="Footer Placeholder 4">
            <a:extLst>
              <a:ext uri="{FF2B5EF4-FFF2-40B4-BE49-F238E27FC236}">
                <a16:creationId xmlns:a16="http://schemas.microsoft.com/office/drawing/2014/main" id="{D4DB68C5-8234-2849-BFAC-DF068ED6DF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024528-CC24-F14C-B29C-47585F8215E7}"/>
              </a:ext>
            </a:extLst>
          </p:cNvPr>
          <p:cNvSpPr>
            <a:spLocks noGrp="1"/>
          </p:cNvSpPr>
          <p:nvPr>
            <p:ph type="sldNum" sz="quarter" idx="12"/>
          </p:nvPr>
        </p:nvSpPr>
        <p:spPr/>
        <p:txBody>
          <a:bodyPr/>
          <a:lstStyle/>
          <a:p>
            <a:fld id="{7D5DC4AA-26C1-8546-A5E8-BF0EE6480C6E}" type="slidenum">
              <a:rPr lang="en-US" smtClean="0"/>
              <a:t>‹#›</a:t>
            </a:fld>
            <a:endParaRPr lang="en-US"/>
          </a:p>
        </p:txBody>
      </p:sp>
    </p:spTree>
    <p:extLst>
      <p:ext uri="{BB962C8B-B14F-4D97-AF65-F5344CB8AC3E}">
        <p14:creationId xmlns:p14="http://schemas.microsoft.com/office/powerpoint/2010/main" val="89617641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DE66C-C546-4A40-8480-202F5812E5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64D192-6D3D-8542-890D-09BFA4EE445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C62B635-C86B-704A-ADAF-14EF22B8898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E97E27D-0320-304F-8CA0-A5561B7F4D4A}"/>
              </a:ext>
            </a:extLst>
          </p:cNvPr>
          <p:cNvSpPr>
            <a:spLocks noGrp="1"/>
          </p:cNvSpPr>
          <p:nvPr>
            <p:ph type="dt" sz="half" idx="10"/>
          </p:nvPr>
        </p:nvSpPr>
        <p:spPr/>
        <p:txBody>
          <a:bodyPr/>
          <a:lstStyle/>
          <a:p>
            <a:fld id="{56768435-DD3B-A64A-83AE-6E1472C734DE}" type="datetimeFigureOut">
              <a:rPr lang="en-US" smtClean="0"/>
              <a:t>11/11/2021</a:t>
            </a:fld>
            <a:endParaRPr lang="en-US"/>
          </a:p>
        </p:txBody>
      </p:sp>
      <p:sp>
        <p:nvSpPr>
          <p:cNvPr id="6" name="Footer Placeholder 5">
            <a:extLst>
              <a:ext uri="{FF2B5EF4-FFF2-40B4-BE49-F238E27FC236}">
                <a16:creationId xmlns:a16="http://schemas.microsoft.com/office/drawing/2014/main" id="{D52745B4-B055-4C48-BC81-3C6099262A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22969A-B3F6-F84C-BCEA-9329C30D28F1}"/>
              </a:ext>
            </a:extLst>
          </p:cNvPr>
          <p:cNvSpPr>
            <a:spLocks noGrp="1"/>
          </p:cNvSpPr>
          <p:nvPr>
            <p:ph type="sldNum" sz="quarter" idx="12"/>
          </p:nvPr>
        </p:nvSpPr>
        <p:spPr/>
        <p:txBody>
          <a:bodyPr/>
          <a:lstStyle/>
          <a:p>
            <a:fld id="{7D5DC4AA-26C1-8546-A5E8-BF0EE6480C6E}" type="slidenum">
              <a:rPr lang="en-US" smtClean="0"/>
              <a:t>‹#›</a:t>
            </a:fld>
            <a:endParaRPr lang="en-US"/>
          </a:p>
        </p:txBody>
      </p:sp>
    </p:spTree>
    <p:extLst>
      <p:ext uri="{BB962C8B-B14F-4D97-AF65-F5344CB8AC3E}">
        <p14:creationId xmlns:p14="http://schemas.microsoft.com/office/powerpoint/2010/main" val="9876799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B1338-55EC-A942-84DD-F73B45509AE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FECBCC5-7FC7-D84B-9D0A-FCA52296A78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9378339-F627-C546-94EB-A28D6634B83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22F18D-9EF8-1D47-8083-1230456AECB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ED28F0-C86D-6C46-A578-21E78F11276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5FE1844-F987-2743-9C19-F60DDC707F31}"/>
              </a:ext>
            </a:extLst>
          </p:cNvPr>
          <p:cNvSpPr>
            <a:spLocks noGrp="1"/>
          </p:cNvSpPr>
          <p:nvPr>
            <p:ph type="dt" sz="half" idx="10"/>
          </p:nvPr>
        </p:nvSpPr>
        <p:spPr/>
        <p:txBody>
          <a:bodyPr/>
          <a:lstStyle/>
          <a:p>
            <a:fld id="{56768435-DD3B-A64A-83AE-6E1472C734DE}" type="datetimeFigureOut">
              <a:rPr lang="en-US" smtClean="0"/>
              <a:t>11/11/2021</a:t>
            </a:fld>
            <a:endParaRPr lang="en-US"/>
          </a:p>
        </p:txBody>
      </p:sp>
      <p:sp>
        <p:nvSpPr>
          <p:cNvPr id="8" name="Footer Placeholder 7">
            <a:extLst>
              <a:ext uri="{FF2B5EF4-FFF2-40B4-BE49-F238E27FC236}">
                <a16:creationId xmlns:a16="http://schemas.microsoft.com/office/drawing/2014/main" id="{5A44F3CA-8B6B-8241-859E-4BCD63A3DF7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EF82F9F-B981-984E-B54D-F2175E51A0AE}"/>
              </a:ext>
            </a:extLst>
          </p:cNvPr>
          <p:cNvSpPr>
            <a:spLocks noGrp="1"/>
          </p:cNvSpPr>
          <p:nvPr>
            <p:ph type="sldNum" sz="quarter" idx="12"/>
          </p:nvPr>
        </p:nvSpPr>
        <p:spPr/>
        <p:txBody>
          <a:bodyPr/>
          <a:lstStyle/>
          <a:p>
            <a:fld id="{7D5DC4AA-26C1-8546-A5E8-BF0EE6480C6E}" type="slidenum">
              <a:rPr lang="en-US" smtClean="0"/>
              <a:t>‹#›</a:t>
            </a:fld>
            <a:endParaRPr lang="en-US"/>
          </a:p>
        </p:txBody>
      </p:sp>
    </p:spTree>
    <p:extLst>
      <p:ext uri="{BB962C8B-B14F-4D97-AF65-F5344CB8AC3E}">
        <p14:creationId xmlns:p14="http://schemas.microsoft.com/office/powerpoint/2010/main" val="380120171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Progr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1DB88-693F-9940-BD22-E47EBFBCE1C4}"/>
              </a:ext>
            </a:extLst>
          </p:cNvPr>
          <p:cNvSpPr>
            <a:spLocks noGrp="1"/>
          </p:cNvSpPr>
          <p:nvPr>
            <p:ph type="title"/>
          </p:nvPr>
        </p:nvSpPr>
        <p:spPr/>
        <p:txBody>
          <a:bodyPr/>
          <a:lstStyle/>
          <a:p>
            <a:r>
              <a:rPr lang="en-US"/>
              <a:t>Click to edit Master title style</a:t>
            </a:r>
          </a:p>
        </p:txBody>
      </p:sp>
      <p:sp>
        <p:nvSpPr>
          <p:cNvPr id="4" name="Date Placeholder 3">
            <a:extLst>
              <a:ext uri="{FF2B5EF4-FFF2-40B4-BE49-F238E27FC236}">
                <a16:creationId xmlns:a16="http://schemas.microsoft.com/office/drawing/2014/main" id="{4535C1D5-BDF5-C54A-BC1B-70411F82E890}"/>
              </a:ext>
            </a:extLst>
          </p:cNvPr>
          <p:cNvSpPr>
            <a:spLocks noGrp="1"/>
          </p:cNvSpPr>
          <p:nvPr>
            <p:ph type="dt" sz="half" idx="10"/>
          </p:nvPr>
        </p:nvSpPr>
        <p:spPr/>
        <p:txBody>
          <a:bodyPr/>
          <a:lstStyle/>
          <a:p>
            <a:fld id="{56768435-DD3B-A64A-83AE-6E1472C734DE}" type="datetimeFigureOut">
              <a:rPr lang="en-US" smtClean="0"/>
              <a:t>11/11/2021</a:t>
            </a:fld>
            <a:endParaRPr lang="en-US"/>
          </a:p>
        </p:txBody>
      </p:sp>
      <p:sp>
        <p:nvSpPr>
          <p:cNvPr id="5" name="Footer Placeholder 4">
            <a:extLst>
              <a:ext uri="{FF2B5EF4-FFF2-40B4-BE49-F238E27FC236}">
                <a16:creationId xmlns:a16="http://schemas.microsoft.com/office/drawing/2014/main" id="{AA791240-1505-4045-81F1-BB61335438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A7404D-91FB-D34D-A45C-33347545D7B7}"/>
              </a:ext>
            </a:extLst>
          </p:cNvPr>
          <p:cNvSpPr>
            <a:spLocks noGrp="1"/>
          </p:cNvSpPr>
          <p:nvPr>
            <p:ph type="sldNum" sz="quarter" idx="12"/>
          </p:nvPr>
        </p:nvSpPr>
        <p:spPr/>
        <p:txBody>
          <a:bodyPr/>
          <a:lstStyle/>
          <a:p>
            <a:fld id="{7D5DC4AA-26C1-8546-A5E8-BF0EE6480C6E}" type="slidenum">
              <a:rPr lang="en-US" smtClean="0"/>
              <a:t>‹#›</a:t>
            </a:fld>
            <a:endParaRPr lang="en-US"/>
          </a:p>
        </p:txBody>
      </p:sp>
      <p:graphicFrame>
        <p:nvGraphicFramePr>
          <p:cNvPr id="8" name="Diagram 7">
            <a:extLst>
              <a:ext uri="{FF2B5EF4-FFF2-40B4-BE49-F238E27FC236}">
                <a16:creationId xmlns:a16="http://schemas.microsoft.com/office/drawing/2014/main" id="{C36F78F6-6DC9-D949-AF8D-A8C1EADF015D}"/>
              </a:ext>
            </a:extLst>
          </p:cNvPr>
          <p:cNvGraphicFramePr/>
          <p:nvPr userDrawn="1">
            <p:extLst>
              <p:ext uri="{D42A27DB-BD31-4B8C-83A1-F6EECF244321}">
                <p14:modId xmlns:p14="http://schemas.microsoft.com/office/powerpoint/2010/main" val="1212206404"/>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4742067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35C1D5-BDF5-C54A-BC1B-70411F82E890}"/>
              </a:ext>
            </a:extLst>
          </p:cNvPr>
          <p:cNvSpPr>
            <a:spLocks noGrp="1"/>
          </p:cNvSpPr>
          <p:nvPr>
            <p:ph type="dt" sz="half" idx="10"/>
          </p:nvPr>
        </p:nvSpPr>
        <p:spPr/>
        <p:txBody>
          <a:bodyPr/>
          <a:lstStyle/>
          <a:p>
            <a:fld id="{56768435-DD3B-A64A-83AE-6E1472C734DE}" type="datetimeFigureOut">
              <a:rPr lang="en-US" smtClean="0"/>
              <a:t>11/11/2021</a:t>
            </a:fld>
            <a:endParaRPr lang="en-US"/>
          </a:p>
        </p:txBody>
      </p:sp>
      <p:sp>
        <p:nvSpPr>
          <p:cNvPr id="5" name="Footer Placeholder 4">
            <a:extLst>
              <a:ext uri="{FF2B5EF4-FFF2-40B4-BE49-F238E27FC236}">
                <a16:creationId xmlns:a16="http://schemas.microsoft.com/office/drawing/2014/main" id="{AA791240-1505-4045-81F1-BB61335438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A7404D-91FB-D34D-A45C-33347545D7B7}"/>
              </a:ext>
            </a:extLst>
          </p:cNvPr>
          <p:cNvSpPr>
            <a:spLocks noGrp="1"/>
          </p:cNvSpPr>
          <p:nvPr>
            <p:ph type="sldNum" sz="quarter" idx="12"/>
          </p:nvPr>
        </p:nvSpPr>
        <p:spPr/>
        <p:txBody>
          <a:bodyPr/>
          <a:lstStyle/>
          <a:p>
            <a:fld id="{7D5DC4AA-26C1-8546-A5E8-BF0EE6480C6E}" type="slidenum">
              <a:rPr lang="en-US" smtClean="0"/>
              <a:t>‹#›</a:t>
            </a:fld>
            <a:endParaRPr lang="en-US"/>
          </a:p>
        </p:txBody>
      </p:sp>
      <p:graphicFrame>
        <p:nvGraphicFramePr>
          <p:cNvPr id="7" name="Chart 6">
            <a:extLst>
              <a:ext uri="{FF2B5EF4-FFF2-40B4-BE49-F238E27FC236}">
                <a16:creationId xmlns:a16="http://schemas.microsoft.com/office/drawing/2014/main" id="{5AA06D60-2B39-1E4E-92DE-76EC52E09448}"/>
              </a:ext>
            </a:extLst>
          </p:cNvPr>
          <p:cNvGraphicFramePr/>
          <p:nvPr userDrawn="1">
            <p:extLst>
              <p:ext uri="{D42A27DB-BD31-4B8C-83A1-F6EECF244321}">
                <p14:modId xmlns:p14="http://schemas.microsoft.com/office/powerpoint/2010/main" val="1183312651"/>
              </p:ext>
            </p:extLst>
          </p:nvPr>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058502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EE777-BA56-8D43-9B64-2DBBE6F252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22AF182-9E0B-6D41-BF50-D2CFC04CCDDE}"/>
              </a:ext>
            </a:extLst>
          </p:cNvPr>
          <p:cNvSpPr>
            <a:spLocks noGrp="1"/>
          </p:cNvSpPr>
          <p:nvPr>
            <p:ph type="dt" sz="half" idx="10"/>
          </p:nvPr>
        </p:nvSpPr>
        <p:spPr/>
        <p:txBody>
          <a:bodyPr/>
          <a:lstStyle/>
          <a:p>
            <a:fld id="{56768435-DD3B-A64A-83AE-6E1472C734DE}" type="datetimeFigureOut">
              <a:rPr lang="en-US" smtClean="0"/>
              <a:t>11/11/2021</a:t>
            </a:fld>
            <a:endParaRPr lang="en-US"/>
          </a:p>
        </p:txBody>
      </p:sp>
      <p:sp>
        <p:nvSpPr>
          <p:cNvPr id="4" name="Footer Placeholder 3">
            <a:extLst>
              <a:ext uri="{FF2B5EF4-FFF2-40B4-BE49-F238E27FC236}">
                <a16:creationId xmlns:a16="http://schemas.microsoft.com/office/drawing/2014/main" id="{93EC5E1D-7988-E14F-9B0B-68469E479A6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9B467C8-2E1A-584B-AB43-88C4F79C4111}"/>
              </a:ext>
            </a:extLst>
          </p:cNvPr>
          <p:cNvSpPr>
            <a:spLocks noGrp="1"/>
          </p:cNvSpPr>
          <p:nvPr>
            <p:ph type="sldNum" sz="quarter" idx="12"/>
          </p:nvPr>
        </p:nvSpPr>
        <p:spPr/>
        <p:txBody>
          <a:bodyPr/>
          <a:lstStyle/>
          <a:p>
            <a:fld id="{7D5DC4AA-26C1-8546-A5E8-BF0EE6480C6E}" type="slidenum">
              <a:rPr lang="en-US" smtClean="0"/>
              <a:t>‹#›</a:t>
            </a:fld>
            <a:endParaRPr lang="en-US"/>
          </a:p>
        </p:txBody>
      </p:sp>
    </p:spTree>
    <p:extLst>
      <p:ext uri="{BB962C8B-B14F-4D97-AF65-F5344CB8AC3E}">
        <p14:creationId xmlns:p14="http://schemas.microsoft.com/office/powerpoint/2010/main" val="118764196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Announcement">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804990-8116-7F4C-993D-56C73802D88B}"/>
              </a:ext>
            </a:extLst>
          </p:cNvPr>
          <p:cNvSpPr>
            <a:spLocks noGrp="1"/>
          </p:cNvSpPr>
          <p:nvPr>
            <p:ph type="dt" sz="half" idx="10"/>
          </p:nvPr>
        </p:nvSpPr>
        <p:spPr/>
        <p:txBody>
          <a:bodyPr/>
          <a:lstStyle/>
          <a:p>
            <a:fld id="{56768435-DD3B-A64A-83AE-6E1472C734DE}" type="datetimeFigureOut">
              <a:rPr lang="en-US" smtClean="0"/>
              <a:t>11/11/2021</a:t>
            </a:fld>
            <a:endParaRPr lang="en-US"/>
          </a:p>
        </p:txBody>
      </p:sp>
      <p:sp>
        <p:nvSpPr>
          <p:cNvPr id="3" name="Footer Placeholder 2">
            <a:extLst>
              <a:ext uri="{FF2B5EF4-FFF2-40B4-BE49-F238E27FC236}">
                <a16:creationId xmlns:a16="http://schemas.microsoft.com/office/drawing/2014/main" id="{1D8386C1-C65F-3842-803D-A6814F8E551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F1EBD46-F5D8-D348-A14C-231355AD7A3D}"/>
              </a:ext>
            </a:extLst>
          </p:cNvPr>
          <p:cNvSpPr>
            <a:spLocks noGrp="1"/>
          </p:cNvSpPr>
          <p:nvPr>
            <p:ph type="sldNum" sz="quarter" idx="12"/>
          </p:nvPr>
        </p:nvSpPr>
        <p:spPr/>
        <p:txBody>
          <a:bodyPr/>
          <a:lstStyle/>
          <a:p>
            <a:fld id="{7D5DC4AA-26C1-8546-A5E8-BF0EE6480C6E}" type="slidenum">
              <a:rPr lang="en-US" smtClean="0"/>
              <a:t>‹#›</a:t>
            </a:fld>
            <a:endParaRPr lang="en-US"/>
          </a:p>
        </p:txBody>
      </p:sp>
      <p:pic>
        <p:nvPicPr>
          <p:cNvPr id="5" name="Graphic 4">
            <a:extLst>
              <a:ext uri="{FF2B5EF4-FFF2-40B4-BE49-F238E27FC236}">
                <a16:creationId xmlns:a16="http://schemas.microsoft.com/office/drawing/2014/main" id="{9A1BD933-F351-EF4F-BCA8-EFF3A2B49D5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99854" y="-385355"/>
            <a:ext cx="12843313" cy="7628709"/>
          </a:xfrm>
          <a:prstGeom prst="rect">
            <a:avLst/>
          </a:prstGeom>
        </p:spPr>
      </p:pic>
      <p:sp>
        <p:nvSpPr>
          <p:cNvPr id="6" name="Rectangle: Rounded Corners 4">
            <a:extLst>
              <a:ext uri="{FF2B5EF4-FFF2-40B4-BE49-F238E27FC236}">
                <a16:creationId xmlns:a16="http://schemas.microsoft.com/office/drawing/2014/main" id="{53E76F8A-8310-4248-BDD1-CAA6E66BB7EA}"/>
              </a:ext>
            </a:extLst>
          </p:cNvPr>
          <p:cNvSpPr/>
          <p:nvPr userDrawn="1"/>
        </p:nvSpPr>
        <p:spPr bwMode="auto">
          <a:xfrm>
            <a:off x="838200" y="1021680"/>
            <a:ext cx="1846092" cy="384048"/>
          </a:xfrm>
          <a:prstGeom prst="roundRect">
            <a:avLst>
              <a:gd name="adj" fmla="val 26320"/>
            </a:avLst>
          </a:prstGeom>
          <a:solidFill>
            <a:schemeClr val="accent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200" normalizeH="0" baseline="0" noProof="0">
                <a:ln>
                  <a:noFill/>
                </a:ln>
                <a:gradFill>
                  <a:gsLst>
                    <a:gs pos="0">
                      <a:srgbClr val="002050"/>
                    </a:gs>
                    <a:gs pos="100000">
                      <a:srgbClr val="002050"/>
                    </a:gs>
                  </a:gsLst>
                  <a:lin ang="5400000" scaled="0"/>
                </a:gradFill>
                <a:effectLst/>
                <a:uLnTx/>
                <a:uFillTx/>
                <a:latin typeface="Open Sans" panose="020B0606030504020204" pitchFamily="34" charset="0"/>
                <a:ea typeface="Open Sans" panose="020B0606030504020204" pitchFamily="34" charset="0"/>
                <a:cs typeface="Open Sans" panose="020B0606030504020204" pitchFamily="34" charset="0"/>
              </a:rPr>
              <a:t>RELEASED</a:t>
            </a:r>
          </a:p>
        </p:txBody>
      </p:sp>
      <p:pic>
        <p:nvPicPr>
          <p:cNvPr id="9" name="Graphic 8">
            <a:extLst>
              <a:ext uri="{FF2B5EF4-FFF2-40B4-BE49-F238E27FC236}">
                <a16:creationId xmlns:a16="http://schemas.microsoft.com/office/drawing/2014/main" id="{D703783C-5DF0-E64C-96C1-CB5806AC3357}"/>
              </a:ext>
            </a:extLst>
          </p:cNvPr>
          <p:cNvPicPr>
            <a:picLocks noChangeAspect="1"/>
          </p:cNvPicPr>
          <p:nvPr userDrawn="1"/>
        </p:nvPicPr>
        <p:blipFill>
          <a:blip r:embed="rId4">
            <a:alphaModFix amt="39000"/>
            <a:extLst>
              <a:ext uri="{96DAC541-7B7A-43D3-8B79-37D633B846F1}">
                <asvg:svgBlip xmlns:asvg="http://schemas.microsoft.com/office/drawing/2016/SVG/main" r:embed="rId5"/>
              </a:ext>
            </a:extLst>
          </a:blip>
          <a:stretch>
            <a:fillRect/>
          </a:stretch>
        </p:blipFill>
        <p:spPr>
          <a:xfrm>
            <a:off x="10692493" y="418140"/>
            <a:ext cx="800100" cy="927100"/>
          </a:xfrm>
          <a:prstGeom prst="rect">
            <a:avLst/>
          </a:prstGeom>
        </p:spPr>
      </p:pic>
      <p:sp>
        <p:nvSpPr>
          <p:cNvPr id="10" name="Content Placeholder 12">
            <a:extLst>
              <a:ext uri="{FF2B5EF4-FFF2-40B4-BE49-F238E27FC236}">
                <a16:creationId xmlns:a16="http://schemas.microsoft.com/office/drawing/2014/main" id="{28CD45D5-A0C7-A147-861A-66E3F66CC6AE}"/>
              </a:ext>
            </a:extLst>
          </p:cNvPr>
          <p:cNvSpPr>
            <a:spLocks noGrp="1"/>
          </p:cNvSpPr>
          <p:nvPr>
            <p:ph idx="13" hasCustomPrompt="1"/>
          </p:nvPr>
        </p:nvSpPr>
        <p:spPr>
          <a:xfrm>
            <a:off x="838200" y="4607262"/>
            <a:ext cx="10515600" cy="365125"/>
          </a:xfrm>
        </p:spPr>
        <p:txBody>
          <a:bodyPr>
            <a:noAutofit/>
          </a:bodyPr>
          <a:lstStyle>
            <a:lvl1pPr marL="0" indent="0">
              <a:buFont typeface="Arial" panose="020B0604020202020204" pitchFamily="34" charset="0"/>
              <a:buNone/>
              <a:defRPr sz="2400" baseline="0">
                <a:solidFill>
                  <a:schemeClr val="accent4"/>
                </a:solidFill>
                <a:latin typeface="Open Sans" panose="020B0606030504020204" pitchFamily="34" charset="0"/>
                <a:ea typeface="Open Sans" panose="020B0606030504020204" pitchFamily="34" charset="0"/>
                <a:cs typeface="Open Sans" panose="020B0606030504020204" pitchFamily="34" charset="0"/>
              </a:defRPr>
            </a:lvl1pPr>
          </a:lstStyle>
          <a:p>
            <a:r>
              <a:rPr lang="en-US"/>
              <a:t>Link</a:t>
            </a:r>
          </a:p>
        </p:txBody>
      </p:sp>
      <p:pic>
        <p:nvPicPr>
          <p:cNvPr id="11" name="Graphic 10">
            <a:extLst>
              <a:ext uri="{FF2B5EF4-FFF2-40B4-BE49-F238E27FC236}">
                <a16:creationId xmlns:a16="http://schemas.microsoft.com/office/drawing/2014/main" id="{8FA9C7D0-BAE1-3541-8C2D-104A41791558}"/>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rot="941481">
            <a:off x="9031505" y="4112521"/>
            <a:ext cx="3276600" cy="3289300"/>
          </a:xfrm>
          <a:prstGeom prst="rect">
            <a:avLst/>
          </a:prstGeom>
        </p:spPr>
      </p:pic>
      <p:sp>
        <p:nvSpPr>
          <p:cNvPr id="12" name="TextBox 11">
            <a:extLst>
              <a:ext uri="{FF2B5EF4-FFF2-40B4-BE49-F238E27FC236}">
                <a16:creationId xmlns:a16="http://schemas.microsoft.com/office/drawing/2014/main" id="{A3E4B969-B544-774C-BF6F-E7C62878234F}"/>
              </a:ext>
            </a:extLst>
          </p:cNvPr>
          <p:cNvSpPr txBox="1"/>
          <p:nvPr userDrawn="1"/>
        </p:nvSpPr>
        <p:spPr>
          <a:xfrm>
            <a:off x="838200" y="1550768"/>
            <a:ext cx="10515600" cy="646331"/>
          </a:xfrm>
          <a:prstGeom prst="rect">
            <a:avLst/>
          </a:prstGeom>
          <a:noFill/>
        </p:spPr>
        <p:txBody>
          <a:bodyPr wrap="square" rtlCol="0">
            <a:spAutoFit/>
          </a:bodyPr>
          <a:lstStyle/>
          <a:p>
            <a:r>
              <a:rPr lang="en-US" sz="3600">
                <a:latin typeface="Open Sans" panose="020B0606030504020204" pitchFamily="34" charset="0"/>
                <a:ea typeface="Open Sans" panose="020B0606030504020204" pitchFamily="34" charset="0"/>
                <a:cs typeface="Open Sans" panose="020B0606030504020204" pitchFamily="34" charset="0"/>
              </a:rPr>
              <a:t>Announcement</a:t>
            </a:r>
          </a:p>
        </p:txBody>
      </p:sp>
      <p:sp>
        <p:nvSpPr>
          <p:cNvPr id="13" name="TextBox 12">
            <a:extLst>
              <a:ext uri="{FF2B5EF4-FFF2-40B4-BE49-F238E27FC236}">
                <a16:creationId xmlns:a16="http://schemas.microsoft.com/office/drawing/2014/main" id="{81D868A8-C314-C544-A4B1-14BE50984BF6}"/>
              </a:ext>
            </a:extLst>
          </p:cNvPr>
          <p:cNvSpPr txBox="1"/>
          <p:nvPr userDrawn="1"/>
        </p:nvSpPr>
        <p:spPr>
          <a:xfrm>
            <a:off x="838200" y="2266385"/>
            <a:ext cx="10515600" cy="1695272"/>
          </a:xfrm>
          <a:prstGeom prst="rect">
            <a:avLst/>
          </a:prstGeom>
          <a:noFill/>
        </p:spPr>
        <p:txBody>
          <a:bodyPr wrap="square" rtlCol="0">
            <a:spAutoFit/>
          </a:bodyPr>
          <a:lstStyle/>
          <a:p>
            <a:pPr marL="0" indent="0">
              <a:lnSpc>
                <a:spcPct val="150000"/>
              </a:lnSpc>
              <a:buFontTx/>
              <a:buNone/>
            </a:pPr>
            <a:r>
              <a:rPr lang="en-US" sz="2400" b="0" i="0">
                <a:latin typeface="Open Sans" panose="020B0606030504020204" pitchFamily="34" charset="0"/>
                <a:ea typeface="Open Sans" panose="020B0606030504020204" pitchFamily="34" charset="0"/>
                <a:cs typeface="Open Sans" panose="020B0606030504020204" pitchFamily="34" charset="0"/>
              </a:rPr>
              <a:t>Value prop 1</a:t>
            </a:r>
          </a:p>
          <a:p>
            <a:pPr marL="0" indent="0">
              <a:lnSpc>
                <a:spcPct val="150000"/>
              </a:lnSpc>
              <a:buFontTx/>
              <a:buNone/>
            </a:pPr>
            <a:r>
              <a:rPr lang="en-US" sz="2400" b="0" i="0">
                <a:latin typeface="Open Sans" panose="020B0606030504020204" pitchFamily="34" charset="0"/>
                <a:ea typeface="Open Sans" panose="020B0606030504020204" pitchFamily="34" charset="0"/>
                <a:cs typeface="Open Sans" panose="020B0606030504020204" pitchFamily="34" charset="0"/>
              </a:rPr>
              <a:t>Value prop 2</a:t>
            </a:r>
          </a:p>
          <a:p>
            <a:pPr marL="0" indent="0">
              <a:lnSpc>
                <a:spcPct val="150000"/>
              </a:lnSpc>
              <a:buFontTx/>
              <a:buNone/>
            </a:pPr>
            <a:r>
              <a:rPr lang="en-US" sz="2400" b="0" i="0">
                <a:latin typeface="Open Sans" panose="020B0606030504020204" pitchFamily="34" charset="0"/>
                <a:ea typeface="Open Sans" panose="020B0606030504020204" pitchFamily="34" charset="0"/>
                <a:cs typeface="Open Sans" panose="020B0606030504020204" pitchFamily="34" charset="0"/>
              </a:rPr>
              <a:t>Value prop 3</a:t>
            </a:r>
          </a:p>
        </p:txBody>
      </p:sp>
    </p:spTree>
    <p:extLst>
      <p:ext uri="{BB962C8B-B14F-4D97-AF65-F5344CB8AC3E}">
        <p14:creationId xmlns:p14="http://schemas.microsoft.com/office/powerpoint/2010/main" val="46892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path" presetSubtype="0" decel="100000" fill="hold" grpId="1" nodeType="withEffect">
                                  <p:stCondLst>
                                    <p:cond delay="0"/>
                                  </p:stCondLst>
                                  <p:childTnLst>
                                    <p:animMotion origin="layout" path="M 2.08333E-6 2.96296E-6 L 2.08333E-6 0.03842 " pathEditMode="relative" rAng="0" ptsTypes="AA">
                                      <p:cBhvr>
                                        <p:cTn id="9" dur="500" spd="-100000" fill="hold"/>
                                        <p:tgtEl>
                                          <p:spTgt spid="6"/>
                                        </p:tgtEl>
                                        <p:attrNameLst>
                                          <p:attrName>ppt_x</p:attrName>
                                          <p:attrName>ppt_y</p:attrName>
                                        </p:attrNameLst>
                                      </p:cBhvr>
                                      <p:rCtr x="0" y="1921"/>
                                    </p:animMotion>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fade">
                                      <p:cBhvr>
                                        <p:cTn id="13"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10" grpId="0" build="p">
        <p:tmplLst>
          <p:tmpl lvl="1">
            <p:tnLst>
              <p:par>
                <p:cTn presetID="10" presetClass="entr" presetSubtype="0" fill="hold" nodeType="after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804990-8116-7F4C-993D-56C73802D88B}"/>
              </a:ext>
            </a:extLst>
          </p:cNvPr>
          <p:cNvSpPr>
            <a:spLocks noGrp="1"/>
          </p:cNvSpPr>
          <p:nvPr>
            <p:ph type="dt" sz="half" idx="10"/>
          </p:nvPr>
        </p:nvSpPr>
        <p:spPr/>
        <p:txBody>
          <a:bodyPr/>
          <a:lstStyle/>
          <a:p>
            <a:fld id="{56768435-DD3B-A64A-83AE-6E1472C734DE}" type="datetimeFigureOut">
              <a:rPr lang="en-US" smtClean="0"/>
              <a:t>11/11/2021</a:t>
            </a:fld>
            <a:endParaRPr lang="en-US"/>
          </a:p>
        </p:txBody>
      </p:sp>
      <p:sp>
        <p:nvSpPr>
          <p:cNvPr id="3" name="Footer Placeholder 2">
            <a:extLst>
              <a:ext uri="{FF2B5EF4-FFF2-40B4-BE49-F238E27FC236}">
                <a16:creationId xmlns:a16="http://schemas.microsoft.com/office/drawing/2014/main" id="{1D8386C1-C65F-3842-803D-A6814F8E551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F1EBD46-F5D8-D348-A14C-231355AD7A3D}"/>
              </a:ext>
            </a:extLst>
          </p:cNvPr>
          <p:cNvSpPr>
            <a:spLocks noGrp="1"/>
          </p:cNvSpPr>
          <p:nvPr>
            <p:ph type="sldNum" sz="quarter" idx="12"/>
          </p:nvPr>
        </p:nvSpPr>
        <p:spPr/>
        <p:txBody>
          <a:bodyPr/>
          <a:lstStyle/>
          <a:p>
            <a:fld id="{7D5DC4AA-26C1-8546-A5E8-BF0EE6480C6E}" type="slidenum">
              <a:rPr lang="en-US" smtClean="0"/>
              <a:t>‹#›</a:t>
            </a:fld>
            <a:endParaRPr lang="en-US"/>
          </a:p>
        </p:txBody>
      </p:sp>
    </p:spTree>
    <p:extLst>
      <p:ext uri="{BB962C8B-B14F-4D97-AF65-F5344CB8AC3E}">
        <p14:creationId xmlns:p14="http://schemas.microsoft.com/office/powerpoint/2010/main" val="65408255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937D8-844E-D84C-9ADC-CED1E3D428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65FE44E-C530-C34B-A96E-3781A37A332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FB30BAB-957F-B74B-920F-095E3572F6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2A6D4C-F112-C048-A429-7A12161ED673}"/>
              </a:ext>
            </a:extLst>
          </p:cNvPr>
          <p:cNvSpPr>
            <a:spLocks noGrp="1"/>
          </p:cNvSpPr>
          <p:nvPr>
            <p:ph type="dt" sz="half" idx="10"/>
          </p:nvPr>
        </p:nvSpPr>
        <p:spPr/>
        <p:txBody>
          <a:bodyPr/>
          <a:lstStyle/>
          <a:p>
            <a:fld id="{56768435-DD3B-A64A-83AE-6E1472C734DE}" type="datetimeFigureOut">
              <a:rPr lang="en-US" smtClean="0"/>
              <a:t>11/11/2021</a:t>
            </a:fld>
            <a:endParaRPr lang="en-US"/>
          </a:p>
        </p:txBody>
      </p:sp>
      <p:sp>
        <p:nvSpPr>
          <p:cNvPr id="6" name="Footer Placeholder 5">
            <a:extLst>
              <a:ext uri="{FF2B5EF4-FFF2-40B4-BE49-F238E27FC236}">
                <a16:creationId xmlns:a16="http://schemas.microsoft.com/office/drawing/2014/main" id="{4AAEF378-D61E-9C44-8CB6-41D8EEFCE53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24E0DB-6C26-714C-B6CA-3D6C6A90EA37}"/>
              </a:ext>
            </a:extLst>
          </p:cNvPr>
          <p:cNvSpPr>
            <a:spLocks noGrp="1"/>
          </p:cNvSpPr>
          <p:nvPr>
            <p:ph type="sldNum" sz="quarter" idx="12"/>
          </p:nvPr>
        </p:nvSpPr>
        <p:spPr/>
        <p:txBody>
          <a:bodyPr/>
          <a:lstStyle/>
          <a:p>
            <a:fld id="{7D5DC4AA-26C1-8546-A5E8-BF0EE6480C6E}" type="slidenum">
              <a:rPr lang="en-US" smtClean="0"/>
              <a:t>‹#›</a:t>
            </a:fld>
            <a:endParaRPr lang="en-US"/>
          </a:p>
        </p:txBody>
      </p:sp>
    </p:spTree>
    <p:extLst>
      <p:ext uri="{BB962C8B-B14F-4D97-AF65-F5344CB8AC3E}">
        <p14:creationId xmlns:p14="http://schemas.microsoft.com/office/powerpoint/2010/main" val="147308747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2A391-BAC3-FB43-8015-78BF4D34DB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9507D2-F135-CF40-8FF8-8D7B9B973B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E8BD6B5-4CC9-6547-BFF1-B3BDF9E2F3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DE170D6-80CA-1940-8D3B-02DF1124A9CA}"/>
              </a:ext>
            </a:extLst>
          </p:cNvPr>
          <p:cNvSpPr>
            <a:spLocks noGrp="1"/>
          </p:cNvSpPr>
          <p:nvPr>
            <p:ph type="dt" sz="half" idx="10"/>
          </p:nvPr>
        </p:nvSpPr>
        <p:spPr/>
        <p:txBody>
          <a:bodyPr/>
          <a:lstStyle/>
          <a:p>
            <a:fld id="{56768435-DD3B-A64A-83AE-6E1472C734DE}" type="datetimeFigureOut">
              <a:rPr lang="en-US" smtClean="0"/>
              <a:t>11/11/2021</a:t>
            </a:fld>
            <a:endParaRPr lang="en-US"/>
          </a:p>
        </p:txBody>
      </p:sp>
      <p:sp>
        <p:nvSpPr>
          <p:cNvPr id="6" name="Footer Placeholder 5">
            <a:extLst>
              <a:ext uri="{FF2B5EF4-FFF2-40B4-BE49-F238E27FC236}">
                <a16:creationId xmlns:a16="http://schemas.microsoft.com/office/drawing/2014/main" id="{F57E9614-2C5E-694E-9426-4134824A3F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F7326C-C2B6-EA43-982D-571EF0AC06DE}"/>
              </a:ext>
            </a:extLst>
          </p:cNvPr>
          <p:cNvSpPr>
            <a:spLocks noGrp="1"/>
          </p:cNvSpPr>
          <p:nvPr>
            <p:ph type="sldNum" sz="quarter" idx="12"/>
          </p:nvPr>
        </p:nvSpPr>
        <p:spPr/>
        <p:txBody>
          <a:bodyPr/>
          <a:lstStyle/>
          <a:p>
            <a:fld id="{7D5DC4AA-26C1-8546-A5E8-BF0EE6480C6E}" type="slidenum">
              <a:rPr lang="en-US" smtClean="0"/>
              <a:t>‹#›</a:t>
            </a:fld>
            <a:endParaRPr lang="en-US"/>
          </a:p>
        </p:txBody>
      </p:sp>
    </p:spTree>
    <p:extLst>
      <p:ext uri="{BB962C8B-B14F-4D97-AF65-F5344CB8AC3E}">
        <p14:creationId xmlns:p14="http://schemas.microsoft.com/office/powerpoint/2010/main" val="17090672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0A6E-DE0E-2047-9B57-B6C4164431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F9A373-AE7E-BE47-8F90-0C128D8C9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476-02D3-DB4A-8088-2F39581474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882436-7D37-7042-86BD-45DF3540E4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9A76ED-D4BC-F841-81E1-15917572AD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B39283-87BD-9944-A83A-B75EA0420282}"/>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8" name="Footer Placeholder 7">
            <a:extLst>
              <a:ext uri="{FF2B5EF4-FFF2-40B4-BE49-F238E27FC236}">
                <a16:creationId xmlns:a16="http://schemas.microsoft.com/office/drawing/2014/main" id="{A8D46DFF-F0FE-C544-BB34-8F3B5EFEAA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BAA5F-1E1E-0842-A6CF-0544FADA7B93}"/>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472579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ode Sa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hasCustomPrompt="1"/>
          </p:nvPr>
        </p:nvSpPr>
        <p:spPr/>
        <p:txBody>
          <a:bodyPr/>
          <a:lstStyle>
            <a:lvl1pPr marL="0" indent="0">
              <a:buNone/>
              <a:defRPr>
                <a:latin typeface="Consolas" panose="020B0609020204030204" pitchFamily="49" charset="0"/>
                <a:cs typeface="Consolas" panose="020B0609020204030204" pitchFamily="49" charset="0"/>
              </a:defRPr>
            </a:lvl1pPr>
            <a:lvl2pPr marL="457200" indent="0">
              <a:buNone/>
              <a:defRPr>
                <a:latin typeface="Consolas" panose="020B0609020204030204" pitchFamily="49" charset="0"/>
                <a:cs typeface="Consolas" panose="020B0609020204030204" pitchFamily="49" charset="0"/>
              </a:defRPr>
            </a:lvl2pPr>
            <a:lvl3pPr marL="914400" indent="0">
              <a:buNone/>
              <a:defRPr>
                <a:latin typeface="Consolas" panose="020B0609020204030204" pitchFamily="49" charset="0"/>
                <a:cs typeface="Consolas" panose="020B0609020204030204" pitchFamily="49" charset="0"/>
              </a:defRPr>
            </a:lvl3pPr>
            <a:lvl4pPr marL="1371600" indent="0">
              <a:buNone/>
              <a:defRPr>
                <a:latin typeface="Consolas" panose="020B0609020204030204" pitchFamily="49" charset="0"/>
                <a:cs typeface="Consolas" panose="020B0609020204030204" pitchFamily="49" charset="0"/>
              </a:defRPr>
            </a:lvl4pPr>
            <a:lvl5pPr marL="1828800" indent="0">
              <a:buNone/>
              <a:defRPr>
                <a:latin typeface="Consolas" panose="020B0609020204030204" pitchFamily="49" charset="0"/>
                <a:cs typeface="Consolas" panose="020B0609020204030204" pitchFamily="49" charset="0"/>
              </a:defRPr>
            </a:lvl5pPr>
          </a:lstStyle>
          <a:p>
            <a:pPr lvl="0"/>
            <a:r>
              <a:rPr lang="en-US"/>
              <a:t>Code sample</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4913168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56624A-E4D8-624A-AF52-D5C15E20BD99}"/>
              </a:ext>
            </a:extLst>
          </p:cNvPr>
          <p:cNvSpPr>
            <a:spLocks noGrp="1"/>
          </p:cNvSpPr>
          <p:nvPr>
            <p:ph type="dt" sz="half" idx="10"/>
          </p:nvPr>
        </p:nvSpPr>
        <p:spPr/>
        <p:txBody>
          <a:bodyPr/>
          <a:lstStyle/>
          <a:p>
            <a:fld id="{0A627400-D089-7447-864B-77479EBD4214}" type="datetimeFigureOut">
              <a:rPr lang="en-US" smtClean="0"/>
              <a:pPr/>
              <a:t>11/11/2021</a:t>
            </a:fld>
            <a:endParaRPr lang="en-US"/>
          </a:p>
        </p:txBody>
      </p:sp>
      <p:sp>
        <p:nvSpPr>
          <p:cNvPr id="4" name="Footer Placeholder 3">
            <a:extLst>
              <a:ext uri="{FF2B5EF4-FFF2-40B4-BE49-F238E27FC236}">
                <a16:creationId xmlns:a16="http://schemas.microsoft.com/office/drawing/2014/main" id="{0A51B6B7-52EB-3046-BF6F-023178C750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CAA532-BC67-8A4F-B223-0004D108EADB}"/>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6" name="Chart 5">
            <a:extLst>
              <a:ext uri="{FF2B5EF4-FFF2-40B4-BE49-F238E27FC236}">
                <a16:creationId xmlns:a16="http://schemas.microsoft.com/office/drawing/2014/main" id="{BDCD4FA8-3C28-E842-9AA7-6143A425B8AB}"/>
              </a:ext>
            </a:extLst>
          </p:cNvPr>
          <p:cNvGraphicFramePr/>
          <p:nvPr userDrawn="1"/>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142476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rogr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2AABD-0390-5149-AC89-BDB4D2619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FEAFF-80BF-634D-9E1A-5557D42C427B}"/>
              </a:ext>
            </a:extLst>
          </p:cNvPr>
          <p:cNvSpPr>
            <a:spLocks noGrp="1"/>
          </p:cNvSpPr>
          <p:nvPr>
            <p:ph type="dt" sz="half" idx="10"/>
          </p:nvPr>
        </p:nvSpPr>
        <p:spPr/>
        <p:txBody>
          <a:bodyPr/>
          <a:lstStyle/>
          <a:p>
            <a:fld id="{0A627400-D089-7447-864B-77479EBD4214}" type="datetimeFigureOut">
              <a:rPr lang="en-US" smtClean="0"/>
              <a:pPr/>
              <a:t>11/11/2021</a:t>
            </a:fld>
            <a:endParaRPr lang="en-US"/>
          </a:p>
        </p:txBody>
      </p:sp>
      <p:sp>
        <p:nvSpPr>
          <p:cNvPr id="4" name="Footer Placeholder 3">
            <a:extLst>
              <a:ext uri="{FF2B5EF4-FFF2-40B4-BE49-F238E27FC236}">
                <a16:creationId xmlns:a16="http://schemas.microsoft.com/office/drawing/2014/main" id="{414FEAE8-62E8-DF40-B793-395FF00D70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06F6DF-02D9-A943-950B-0BE4E7CCCA9D}"/>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7" name="Diagram 6">
            <a:extLst>
              <a:ext uri="{FF2B5EF4-FFF2-40B4-BE49-F238E27FC236}">
                <a16:creationId xmlns:a16="http://schemas.microsoft.com/office/drawing/2014/main" id="{11B645DB-1556-2F4A-B659-25BAB30ADD11}"/>
              </a:ext>
            </a:extLst>
          </p:cNvPr>
          <p:cNvGraphicFramePr/>
          <p:nvPr userDrawn="1"/>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135623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10EC-A5E8-2E46-AB03-8D03FBCC2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11/11/2021</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562598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theme" Target="../theme/theme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theme" Target="../theme/theme4.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0" Type="http://schemas.openxmlformats.org/officeDocument/2006/relationships/slideLayout" Target="../slideLayouts/slideLayout47.xml"/><Relationship Id="rId4" Type="http://schemas.openxmlformats.org/officeDocument/2006/relationships/slideLayout" Target="../slideLayouts/slideLayout41.xml"/><Relationship Id="rId9" Type="http://schemas.openxmlformats.org/officeDocument/2006/relationships/slideLayout" Target="../slideLayouts/slideLayout4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4CE51-D28B-B840-8D63-9996ADF37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A4CEE8-8D92-394C-8F53-0459CF7637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887B45-BF49-1748-9353-271AEFB1E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0A627400-D089-7447-864B-77479EBD4214}" type="datetimeFigureOut">
              <a:rPr lang="en-US" smtClean="0"/>
              <a:pPr/>
              <a:t>11/11/2021</a:t>
            </a:fld>
            <a:endParaRPr lang="en-US"/>
          </a:p>
        </p:txBody>
      </p:sp>
      <p:sp>
        <p:nvSpPr>
          <p:cNvPr id="5" name="Footer Placeholder 4">
            <a:extLst>
              <a:ext uri="{FF2B5EF4-FFF2-40B4-BE49-F238E27FC236}">
                <a16:creationId xmlns:a16="http://schemas.microsoft.com/office/drawing/2014/main" id="{6DA36106-03A4-5447-A2D8-4F4318C0F3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a:t>.NET Conf 2020</a:t>
            </a:r>
          </a:p>
        </p:txBody>
      </p:sp>
      <p:sp>
        <p:nvSpPr>
          <p:cNvPr id="6" name="Slide Number Placeholder 5">
            <a:extLst>
              <a:ext uri="{FF2B5EF4-FFF2-40B4-BE49-F238E27FC236}">
                <a16:creationId xmlns:a16="http://schemas.microsoft.com/office/drawing/2014/main" id="{337682CC-4D76-4748-8816-DB7AD4BA38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CDACE531-2FE7-1449-9EEA-A972806695F4}" type="slidenum">
              <a:rPr lang="en-US" smtClean="0"/>
              <a:pPr/>
              <a:t>‹#›</a:t>
            </a:fld>
            <a:endParaRPr lang="en-US"/>
          </a:p>
        </p:txBody>
      </p:sp>
    </p:spTree>
    <p:extLst>
      <p:ext uri="{BB962C8B-B14F-4D97-AF65-F5344CB8AC3E}">
        <p14:creationId xmlns:p14="http://schemas.microsoft.com/office/powerpoint/2010/main" val="65804425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accent2">
              <a:lumMod val="50000"/>
            </a:schemeClr>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4CE51-D28B-B840-8D63-9996ADF37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A4CEE8-8D92-394C-8F53-0459CF7637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887B45-BF49-1748-9353-271AEFB1E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0A627400-D089-7447-864B-77479EBD4214}" type="datetimeFigureOut">
              <a:rPr lang="en-US" smtClean="0"/>
              <a:pPr/>
              <a:t>11/11/2021</a:t>
            </a:fld>
            <a:endParaRPr lang="en-US"/>
          </a:p>
        </p:txBody>
      </p:sp>
      <p:sp>
        <p:nvSpPr>
          <p:cNvPr id="5" name="Footer Placeholder 4">
            <a:extLst>
              <a:ext uri="{FF2B5EF4-FFF2-40B4-BE49-F238E27FC236}">
                <a16:creationId xmlns:a16="http://schemas.microsoft.com/office/drawing/2014/main" id="{6DA36106-03A4-5447-A2D8-4F4318C0F3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a:p>
        </p:txBody>
      </p:sp>
      <p:sp>
        <p:nvSpPr>
          <p:cNvPr id="6" name="Slide Number Placeholder 5">
            <a:extLst>
              <a:ext uri="{FF2B5EF4-FFF2-40B4-BE49-F238E27FC236}">
                <a16:creationId xmlns:a16="http://schemas.microsoft.com/office/drawing/2014/main" id="{337682CC-4D76-4748-8816-DB7AD4BA38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CDACE531-2FE7-1449-9EEA-A972806695F4}" type="slidenum">
              <a:rPr lang="en-US" smtClean="0"/>
              <a:pPr/>
              <a:t>‹#›</a:t>
            </a:fld>
            <a:endParaRPr lang="en-US"/>
          </a:p>
        </p:txBody>
      </p:sp>
    </p:spTree>
    <p:extLst>
      <p:ext uri="{BB962C8B-B14F-4D97-AF65-F5344CB8AC3E}">
        <p14:creationId xmlns:p14="http://schemas.microsoft.com/office/powerpoint/2010/main" val="2691677774"/>
      </p:ext>
    </p:extLst>
  </p:cSld>
  <p:clrMap bg1="dk1" tx1="lt1" bg2="dk2" tx2="lt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Lst>
  <p:txStyles>
    <p:titleStyle>
      <a:lvl1pPr algn="l" defTabSz="914400" rtl="0" eaLnBrk="1" latinLnBrk="0" hangingPunct="1">
        <a:lnSpc>
          <a:spcPct val="90000"/>
        </a:lnSpc>
        <a:spcBef>
          <a:spcPct val="0"/>
        </a:spcBef>
        <a:buNone/>
        <a:defRPr sz="4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4CE51-D28B-B840-8D63-9996ADF37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A4CEE8-8D92-394C-8F53-0459CF7637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887B45-BF49-1748-9353-271AEFB1E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0A627400-D089-7447-864B-77479EBD4214}" type="datetimeFigureOut">
              <a:rPr lang="en-US" smtClean="0"/>
              <a:pPr/>
              <a:t>11/11/2021</a:t>
            </a:fld>
            <a:endParaRPr lang="en-US"/>
          </a:p>
        </p:txBody>
      </p:sp>
      <p:sp>
        <p:nvSpPr>
          <p:cNvPr id="5" name="Footer Placeholder 4">
            <a:extLst>
              <a:ext uri="{FF2B5EF4-FFF2-40B4-BE49-F238E27FC236}">
                <a16:creationId xmlns:a16="http://schemas.microsoft.com/office/drawing/2014/main" id="{6DA36106-03A4-5447-A2D8-4F4318C0F3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a:t>.NET Conf 2020</a:t>
            </a:r>
          </a:p>
        </p:txBody>
      </p:sp>
      <p:sp>
        <p:nvSpPr>
          <p:cNvPr id="6" name="Slide Number Placeholder 5">
            <a:extLst>
              <a:ext uri="{FF2B5EF4-FFF2-40B4-BE49-F238E27FC236}">
                <a16:creationId xmlns:a16="http://schemas.microsoft.com/office/drawing/2014/main" id="{337682CC-4D76-4748-8816-DB7AD4BA38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CDACE531-2FE7-1449-9EEA-A972806695F4}" type="slidenum">
              <a:rPr lang="en-US" smtClean="0"/>
              <a:pPr/>
              <a:t>‹#›</a:t>
            </a:fld>
            <a:endParaRPr lang="en-US"/>
          </a:p>
        </p:txBody>
      </p:sp>
    </p:spTree>
    <p:extLst>
      <p:ext uri="{BB962C8B-B14F-4D97-AF65-F5344CB8AC3E}">
        <p14:creationId xmlns:p14="http://schemas.microsoft.com/office/powerpoint/2010/main" val="931873889"/>
      </p:ext>
    </p:extLst>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EC9C5FF-49A6-3641-93FE-2D02BE75870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B546F87-15F9-4D48-A00A-E578542C84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FDB05E-7832-AA4F-81BC-CD63B6421B1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lumMod val="95000"/>
                  </a:schemeClr>
                </a:solidFill>
                <a:latin typeface="Open Sans" panose="020B0606030504020204" pitchFamily="34" charset="0"/>
                <a:ea typeface="Open Sans" panose="020B0606030504020204" pitchFamily="34" charset="0"/>
                <a:cs typeface="Open Sans" panose="020B0606030504020204" pitchFamily="34" charset="0"/>
              </a:defRPr>
            </a:lvl1pPr>
          </a:lstStyle>
          <a:p>
            <a:fld id="{56768435-DD3B-A64A-83AE-6E1472C734DE}" type="datetimeFigureOut">
              <a:rPr lang="en-US" smtClean="0"/>
              <a:pPr/>
              <a:t>11/11/2021</a:t>
            </a:fld>
            <a:endParaRPr lang="en-US"/>
          </a:p>
        </p:txBody>
      </p:sp>
      <p:sp>
        <p:nvSpPr>
          <p:cNvPr id="5" name="Footer Placeholder 4">
            <a:extLst>
              <a:ext uri="{FF2B5EF4-FFF2-40B4-BE49-F238E27FC236}">
                <a16:creationId xmlns:a16="http://schemas.microsoft.com/office/drawing/2014/main" id="{0CE57315-CE5D-A543-9D3B-3346406775F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lumMod val="95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a:solidFill>
                <a:schemeClr val="tx1">
                  <a:lumMod val="95000"/>
                </a:schemeClr>
              </a:solidFill>
            </a:endParaRPr>
          </a:p>
        </p:txBody>
      </p:sp>
      <p:sp>
        <p:nvSpPr>
          <p:cNvPr id="6" name="Slide Number Placeholder 5">
            <a:extLst>
              <a:ext uri="{FF2B5EF4-FFF2-40B4-BE49-F238E27FC236}">
                <a16:creationId xmlns:a16="http://schemas.microsoft.com/office/drawing/2014/main" id="{EFF10026-0A9C-9A46-AD1E-77740F2B27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lumMod val="95000"/>
                  </a:schemeClr>
                </a:solidFill>
                <a:latin typeface="Open Sans" panose="020B0606030504020204" pitchFamily="34" charset="0"/>
                <a:ea typeface="Open Sans" panose="020B0606030504020204" pitchFamily="34" charset="0"/>
                <a:cs typeface="Open Sans" panose="020B0606030504020204" pitchFamily="34" charset="0"/>
              </a:defRPr>
            </a:lvl1pPr>
          </a:lstStyle>
          <a:p>
            <a:fld id="{7D5DC4AA-26C1-8546-A5E8-BF0EE6480C6E}" type="slidenum">
              <a:rPr lang="en-US" smtClean="0"/>
              <a:pPr/>
              <a:t>‹#›</a:t>
            </a:fld>
            <a:endParaRPr lang="en-US"/>
          </a:p>
        </p:txBody>
      </p:sp>
    </p:spTree>
    <p:extLst>
      <p:ext uri="{BB962C8B-B14F-4D97-AF65-F5344CB8AC3E}">
        <p14:creationId xmlns:p14="http://schemas.microsoft.com/office/powerpoint/2010/main" val="828809407"/>
      </p:ext>
    </p:extLst>
  </p:cSld>
  <p:clrMap bg1="dk1" tx1="lt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Lst>
  <p:txStyles>
    <p:titleStyle>
      <a:lvl1pPr algn="l" defTabSz="914400" rtl="0" eaLnBrk="1" latinLnBrk="0" hangingPunct="1">
        <a:lnSpc>
          <a:spcPct val="90000"/>
        </a:lnSpc>
        <a:spcBef>
          <a:spcPct val="0"/>
        </a:spcBef>
        <a:buNone/>
        <a:defRPr sz="44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5.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8" Type="http://schemas.openxmlformats.org/officeDocument/2006/relationships/image" Target="../media/image30.jpeg"/><Relationship Id="rId3" Type="http://schemas.openxmlformats.org/officeDocument/2006/relationships/image" Target="../media/image25.png"/><Relationship Id="rId7" Type="http://schemas.openxmlformats.org/officeDocument/2006/relationships/image" Target="../media/image29.png"/><Relationship Id="rId12" Type="http://schemas.openxmlformats.org/officeDocument/2006/relationships/hyperlink" Target="https://aka.ms/orleans-samples"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28.png"/><Relationship Id="rId11" Type="http://schemas.openxmlformats.org/officeDocument/2006/relationships/image" Target="../media/image33.jpeg"/><Relationship Id="rId5" Type="http://schemas.openxmlformats.org/officeDocument/2006/relationships/image" Target="../media/image27.png"/><Relationship Id="rId10" Type="http://schemas.openxmlformats.org/officeDocument/2006/relationships/image" Target="../media/image32.png"/><Relationship Id="rId4" Type="http://schemas.openxmlformats.org/officeDocument/2006/relationships/image" Target="../media/image26.png"/><Relationship Id="rId9" Type="http://schemas.openxmlformats.org/officeDocument/2006/relationships/image" Target="../media/image31.jpeg"/></Relationships>
</file>

<file path=ppt/slides/_rels/slide22.xml.rels><?xml version="1.0" encoding="UTF-8" standalone="yes"?>
<Relationships xmlns="http://schemas.openxmlformats.org/package/2006/relationships"><Relationship Id="rId3" Type="http://schemas.openxmlformats.org/officeDocument/2006/relationships/hyperlink" Target="https://gitter.im/dotnet/orleans"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hyperlink" Target="https://github.com/dotnet/orleans" TargetMode="External"/><Relationship Id="rId4" Type="http://schemas.openxmlformats.org/officeDocument/2006/relationships/hyperlink" Target="https://aka.ms/orleans-discord"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1.xml"/><Relationship Id="rId1" Type="http://schemas.openxmlformats.org/officeDocument/2006/relationships/slideLayout" Target="../slideLayouts/slideLayout15.xml"/><Relationship Id="rId4" Type="http://schemas.openxmlformats.org/officeDocument/2006/relationships/image" Target="../media/image35.svg"/></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EDABDB7A-EC28-4739-83CD-BFBAD13D285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733066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1592BBA5-4590-4B30-9F8C-0631A10ED24F}"/>
              </a:ext>
            </a:extLst>
          </p:cNvPr>
          <p:cNvPicPr>
            <a:picLocks noChangeAspect="1"/>
          </p:cNvPicPr>
          <p:nvPr/>
        </p:nvPicPr>
        <p:blipFill>
          <a:blip r:embed="rId3"/>
          <a:stretch>
            <a:fillRect/>
          </a:stretch>
        </p:blipFill>
        <p:spPr>
          <a:xfrm>
            <a:off x="3306725" y="0"/>
            <a:ext cx="6645349" cy="6858000"/>
          </a:xfrm>
          <a:prstGeom prst="rect">
            <a:avLst/>
          </a:prstGeom>
        </p:spPr>
      </p:pic>
      <p:pic>
        <p:nvPicPr>
          <p:cNvPr id="3" name="Picture 2" descr="Text&#10;&#10;Description automatically generated">
            <a:extLst>
              <a:ext uri="{FF2B5EF4-FFF2-40B4-BE49-F238E27FC236}">
                <a16:creationId xmlns:a16="http://schemas.microsoft.com/office/drawing/2014/main" id="{21B3402B-DB96-4582-AC41-B9EB31DF383C}"/>
              </a:ext>
            </a:extLst>
          </p:cNvPr>
          <p:cNvPicPr>
            <a:picLocks noChangeAspect="1"/>
          </p:cNvPicPr>
          <p:nvPr/>
        </p:nvPicPr>
        <p:blipFill>
          <a:blip r:embed="rId4"/>
          <a:stretch>
            <a:fillRect/>
          </a:stretch>
        </p:blipFill>
        <p:spPr>
          <a:xfrm>
            <a:off x="-45720" y="4404360"/>
            <a:ext cx="4336845" cy="2006600"/>
          </a:xfrm>
          <a:prstGeom prst="rect">
            <a:avLst/>
          </a:prstGeom>
        </p:spPr>
      </p:pic>
    </p:spTree>
    <p:extLst>
      <p:ext uri="{BB962C8B-B14F-4D97-AF65-F5344CB8AC3E}">
        <p14:creationId xmlns:p14="http://schemas.microsoft.com/office/powerpoint/2010/main" val="36401171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ackground pattern&#10;&#10;Description automatically generated">
            <a:extLst>
              <a:ext uri="{FF2B5EF4-FFF2-40B4-BE49-F238E27FC236}">
                <a16:creationId xmlns:a16="http://schemas.microsoft.com/office/drawing/2014/main" id="{84761729-0695-4131-8453-04417E6ED25A}"/>
              </a:ext>
            </a:extLst>
          </p:cNvPr>
          <p:cNvPicPr>
            <a:picLocks noChangeAspect="1"/>
          </p:cNvPicPr>
          <p:nvPr/>
        </p:nvPicPr>
        <p:blipFill>
          <a:blip r:embed="rId3"/>
          <a:stretch>
            <a:fillRect/>
          </a:stretch>
        </p:blipFill>
        <p:spPr>
          <a:xfrm>
            <a:off x="3381909" y="0"/>
            <a:ext cx="5097982" cy="6858000"/>
          </a:xfrm>
          <a:prstGeom prst="rect">
            <a:avLst/>
          </a:prstGeom>
        </p:spPr>
      </p:pic>
    </p:spTree>
    <p:extLst>
      <p:ext uri="{BB962C8B-B14F-4D97-AF65-F5344CB8AC3E}">
        <p14:creationId xmlns:p14="http://schemas.microsoft.com/office/powerpoint/2010/main" val="31741949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BBB90-B9FF-ED4A-9587-76C518C2BC9E}"/>
              </a:ext>
            </a:extLst>
          </p:cNvPr>
          <p:cNvSpPr>
            <a:spLocks noGrp="1"/>
          </p:cNvSpPr>
          <p:nvPr>
            <p:ph type="title"/>
          </p:nvPr>
        </p:nvSpPr>
        <p:spPr/>
        <p:txBody>
          <a:bodyPr/>
          <a:lstStyle/>
          <a:p>
            <a:r>
              <a:rPr lang="en-US"/>
              <a:t>Microsoft Orleans</a:t>
            </a:r>
          </a:p>
        </p:txBody>
      </p:sp>
      <p:sp>
        <p:nvSpPr>
          <p:cNvPr id="3" name="Content Placeholder 2">
            <a:extLst>
              <a:ext uri="{FF2B5EF4-FFF2-40B4-BE49-F238E27FC236}">
                <a16:creationId xmlns:a16="http://schemas.microsoft.com/office/drawing/2014/main" id="{395CC549-1EA2-8B4A-ADC1-C00428D83849}"/>
              </a:ext>
            </a:extLst>
          </p:cNvPr>
          <p:cNvSpPr>
            <a:spLocks noGrp="1"/>
          </p:cNvSpPr>
          <p:nvPr>
            <p:ph idx="1"/>
          </p:nvPr>
        </p:nvSpPr>
        <p:spPr/>
        <p:txBody>
          <a:bodyPr>
            <a:normAutofit/>
          </a:bodyPr>
          <a:lstStyle/>
          <a:p>
            <a:r>
              <a:rPr lang="en-US" sz="2800"/>
              <a:t>Framework for building stateful cloud-based apps with .NET</a:t>
            </a:r>
          </a:p>
          <a:p>
            <a:r>
              <a:rPr lang="en-US" sz="2800"/>
              <a:t>Core building block: Grains – </a:t>
            </a:r>
            <a:r>
              <a:rPr lang="en-US" sz="2800" i="1"/>
              <a:t>cloud native objects</a:t>
            </a:r>
          </a:p>
          <a:p>
            <a:r>
              <a:rPr lang="en-US" sz="2800"/>
              <a:t>Communicate with grains using interface calls (RPC)</a:t>
            </a:r>
          </a:p>
          <a:p>
            <a:r>
              <a:rPr lang="en-US" sz="2800"/>
              <a:t>Orleans runtime handles scale out/in, fault tolerance, service discovery, load balancing, messaging, routing</a:t>
            </a:r>
          </a:p>
          <a:p>
            <a:r>
              <a:rPr lang="en-US" sz="2800"/>
              <a:t>Running in production at MS for over 9 years, adopted by many product groups &amp; external users</a:t>
            </a:r>
          </a:p>
          <a:p>
            <a:pPr lvl="1"/>
            <a:r>
              <a:rPr lang="en-US" err="1"/>
              <a:t>Eg</a:t>
            </a:r>
            <a:r>
              <a:rPr lang="en-US"/>
              <a:t>: Azure Digital Twins, Halo, Microsoft Mesh, Dynamics 365 Fraud Protection, Azure ML, Azure Quantum, Azure PlayFab</a:t>
            </a:r>
          </a:p>
        </p:txBody>
      </p:sp>
    </p:spTree>
    <p:extLst>
      <p:ext uri="{BB962C8B-B14F-4D97-AF65-F5344CB8AC3E}">
        <p14:creationId xmlns:p14="http://schemas.microsoft.com/office/powerpoint/2010/main" val="40845763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5168DB-93CE-44F5-9A5E-5E3D59918008}"/>
              </a:ext>
            </a:extLst>
          </p:cNvPr>
          <p:cNvSpPr>
            <a:spLocks noGrp="1"/>
          </p:cNvSpPr>
          <p:nvPr>
            <p:ph type="title"/>
          </p:nvPr>
        </p:nvSpPr>
        <p:spPr/>
        <p:txBody>
          <a:bodyPr/>
          <a:lstStyle/>
          <a:p>
            <a:r>
              <a:rPr lang="en-US"/>
              <a:t>Grains</a:t>
            </a:r>
          </a:p>
        </p:txBody>
      </p:sp>
      <p:sp>
        <p:nvSpPr>
          <p:cNvPr id="3" name="Content Placeholder 2">
            <a:extLst>
              <a:ext uri="{FF2B5EF4-FFF2-40B4-BE49-F238E27FC236}">
                <a16:creationId xmlns:a16="http://schemas.microsoft.com/office/drawing/2014/main" id="{55D83D29-2293-421B-B091-29D87C378B19}"/>
              </a:ext>
            </a:extLst>
          </p:cNvPr>
          <p:cNvSpPr>
            <a:spLocks noGrp="1"/>
          </p:cNvSpPr>
          <p:nvPr>
            <p:ph idx="1"/>
          </p:nvPr>
        </p:nvSpPr>
        <p:spPr/>
        <p:txBody>
          <a:bodyPr>
            <a:normAutofit fontScale="92500" lnSpcReduction="20000"/>
          </a:bodyPr>
          <a:lstStyle/>
          <a:p>
            <a:r>
              <a:rPr lang="en-US"/>
              <a:t>Core building block (akin to ASP.NET Controller or </a:t>
            </a:r>
            <a:r>
              <a:rPr lang="en-US" err="1"/>
              <a:t>SignalR</a:t>
            </a:r>
            <a:r>
              <a:rPr lang="en-US"/>
              <a:t> Hub)</a:t>
            </a:r>
          </a:p>
          <a:p>
            <a:r>
              <a:rPr lang="en-US"/>
              <a:t>Divide our app up into many little objects (Grains)</a:t>
            </a:r>
          </a:p>
          <a:p>
            <a:pPr lvl="1"/>
            <a:r>
              <a:rPr lang="en-US"/>
              <a:t>One for each user profile, shopping cart, game session, chat room, blog post, compute job, </a:t>
            </a:r>
            <a:r>
              <a:rPr lang="en-US" err="1"/>
              <a:t>etc</a:t>
            </a:r>
            <a:endParaRPr lang="en-US"/>
          </a:p>
          <a:p>
            <a:r>
              <a:rPr lang="en-US"/>
              <a:t>Each one gets an id, a class, and can persist its state</a:t>
            </a:r>
          </a:p>
          <a:p>
            <a:r>
              <a:rPr lang="en-US"/>
              <a:t>Orleans distributes them among your servers</a:t>
            </a:r>
          </a:p>
          <a:p>
            <a:pPr lvl="1"/>
            <a:r>
              <a:rPr lang="en-US"/>
              <a:t>Orleans loads them into memory as needed and unloads them when they’ve become idle</a:t>
            </a:r>
          </a:p>
          <a:p>
            <a:r>
              <a:rPr lang="en-US"/>
              <a:t>Orleans routes calls to the right grain instance</a:t>
            </a:r>
          </a:p>
          <a:p>
            <a:pPr lvl="1"/>
            <a:r>
              <a:rPr lang="en-US"/>
              <a:t>Every </a:t>
            </a:r>
            <a:r>
              <a:rPr lang="en-US" err="1"/>
              <a:t>IUserProfileGrain.Get</a:t>
            </a:r>
            <a:r>
              <a:rPr lang="en-US"/>
              <a:t>() call for “user/</a:t>
            </a:r>
            <a:r>
              <a:rPr lang="en-US" err="1"/>
              <a:t>sbykov</a:t>
            </a:r>
            <a:r>
              <a:rPr lang="en-US"/>
              <a:t>” is routed to the same object</a:t>
            </a:r>
          </a:p>
          <a:p>
            <a:r>
              <a:rPr lang="en-US"/>
              <a:t>Grains are single-threaded by default</a:t>
            </a:r>
          </a:p>
          <a:p>
            <a:pPr lvl="1"/>
            <a:r>
              <a:rPr lang="en-US"/>
              <a:t>Less bugs, no locks, easier to coordinate writes to storage</a:t>
            </a:r>
          </a:p>
        </p:txBody>
      </p:sp>
    </p:spTree>
    <p:extLst>
      <p:ext uri="{BB962C8B-B14F-4D97-AF65-F5344CB8AC3E}">
        <p14:creationId xmlns:p14="http://schemas.microsoft.com/office/powerpoint/2010/main" val="5762307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8ED4D-BA32-42F0-9E46-504C8F5BFDDF}"/>
              </a:ext>
            </a:extLst>
          </p:cNvPr>
          <p:cNvSpPr>
            <a:spLocks noGrp="1"/>
          </p:cNvSpPr>
          <p:nvPr>
            <p:ph type="title"/>
          </p:nvPr>
        </p:nvSpPr>
        <p:spPr/>
        <p:txBody>
          <a:bodyPr/>
          <a:lstStyle/>
          <a:p>
            <a:r>
              <a:rPr lang="en-US"/>
              <a:t>Voting App</a:t>
            </a:r>
          </a:p>
        </p:txBody>
      </p:sp>
      <p:sp>
        <p:nvSpPr>
          <p:cNvPr id="3" name="Content Placeholder 2">
            <a:extLst>
              <a:ext uri="{FF2B5EF4-FFF2-40B4-BE49-F238E27FC236}">
                <a16:creationId xmlns:a16="http://schemas.microsoft.com/office/drawing/2014/main" id="{7FBE579C-7766-43BF-8CA8-AE2CE545F6EC}"/>
              </a:ext>
            </a:extLst>
          </p:cNvPr>
          <p:cNvSpPr>
            <a:spLocks noGrp="1"/>
          </p:cNvSpPr>
          <p:nvPr>
            <p:ph type="body" idx="1"/>
          </p:nvPr>
        </p:nvSpPr>
        <p:spPr/>
        <p:txBody>
          <a:bodyPr/>
          <a:lstStyle/>
          <a:p>
            <a:pPr marL="0" indent="0">
              <a:buNone/>
            </a:pPr>
            <a:r>
              <a:rPr lang="en-US"/>
              <a:t>A web app which lets users create and vote on polls consisting of a question and a series of options</a:t>
            </a:r>
          </a:p>
        </p:txBody>
      </p:sp>
    </p:spTree>
    <p:extLst>
      <p:ext uri="{BB962C8B-B14F-4D97-AF65-F5344CB8AC3E}">
        <p14:creationId xmlns:p14="http://schemas.microsoft.com/office/powerpoint/2010/main" val="41293233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A5461C0-4C70-495D-9CEE-FD285B4CEE60}"/>
              </a:ext>
            </a:extLst>
          </p:cNvPr>
          <p:cNvPicPr>
            <a:picLocks noChangeAspect="1"/>
          </p:cNvPicPr>
          <p:nvPr/>
        </p:nvPicPr>
        <p:blipFill>
          <a:blip r:embed="rId2"/>
          <a:stretch>
            <a:fillRect/>
          </a:stretch>
        </p:blipFill>
        <p:spPr>
          <a:xfrm>
            <a:off x="460085" y="742812"/>
            <a:ext cx="11271829" cy="5372376"/>
          </a:xfrm>
          <a:prstGeom prst="rect">
            <a:avLst/>
          </a:prstGeom>
        </p:spPr>
      </p:pic>
    </p:spTree>
    <p:extLst>
      <p:ext uri="{BB962C8B-B14F-4D97-AF65-F5344CB8AC3E}">
        <p14:creationId xmlns:p14="http://schemas.microsoft.com/office/powerpoint/2010/main" val="29397771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8EA24CE-C48D-49D1-BA5C-FCF02077DE12}"/>
              </a:ext>
            </a:extLst>
          </p:cNvPr>
          <p:cNvPicPr>
            <a:picLocks noChangeAspect="1"/>
          </p:cNvPicPr>
          <p:nvPr/>
        </p:nvPicPr>
        <p:blipFill>
          <a:blip r:embed="rId3"/>
          <a:stretch>
            <a:fillRect/>
          </a:stretch>
        </p:blipFill>
        <p:spPr>
          <a:xfrm>
            <a:off x="938019" y="0"/>
            <a:ext cx="10315961" cy="6858000"/>
          </a:xfrm>
          <a:prstGeom prst="rect">
            <a:avLst/>
          </a:prstGeom>
        </p:spPr>
      </p:pic>
    </p:spTree>
    <p:extLst>
      <p:ext uri="{BB962C8B-B14F-4D97-AF65-F5344CB8AC3E}">
        <p14:creationId xmlns:p14="http://schemas.microsoft.com/office/powerpoint/2010/main" val="1447104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picture containing diagram&#10;&#10;Description automatically generated">
            <a:extLst>
              <a:ext uri="{FF2B5EF4-FFF2-40B4-BE49-F238E27FC236}">
                <a16:creationId xmlns:a16="http://schemas.microsoft.com/office/drawing/2014/main" id="{43A0960D-53A5-4A9E-AEF5-5BAF3C5ABCC9}"/>
              </a:ext>
            </a:extLst>
          </p:cNvPr>
          <p:cNvPicPr>
            <a:picLocks noChangeAspect="1"/>
          </p:cNvPicPr>
          <p:nvPr/>
        </p:nvPicPr>
        <p:blipFill>
          <a:blip r:embed="rId3"/>
          <a:stretch>
            <a:fillRect/>
          </a:stretch>
        </p:blipFill>
        <p:spPr>
          <a:xfrm>
            <a:off x="396240" y="1000058"/>
            <a:ext cx="11399520" cy="4857883"/>
          </a:xfrm>
          <a:prstGeom prst="rect">
            <a:avLst/>
          </a:prstGeom>
        </p:spPr>
      </p:pic>
    </p:spTree>
    <p:extLst>
      <p:ext uri="{BB962C8B-B14F-4D97-AF65-F5344CB8AC3E}">
        <p14:creationId xmlns:p14="http://schemas.microsoft.com/office/powerpoint/2010/main" val="27458794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Diagram&#10;&#10;Description automatically generated">
            <a:extLst>
              <a:ext uri="{FF2B5EF4-FFF2-40B4-BE49-F238E27FC236}">
                <a16:creationId xmlns:a16="http://schemas.microsoft.com/office/drawing/2014/main" id="{FB49D86D-116F-43BD-9C69-775C5BA1FED7}"/>
              </a:ext>
            </a:extLst>
          </p:cNvPr>
          <p:cNvPicPr>
            <a:picLocks noChangeAspect="1"/>
          </p:cNvPicPr>
          <p:nvPr/>
        </p:nvPicPr>
        <p:blipFill>
          <a:blip r:embed="rId3"/>
          <a:stretch>
            <a:fillRect/>
          </a:stretch>
        </p:blipFill>
        <p:spPr>
          <a:xfrm>
            <a:off x="172720" y="1168911"/>
            <a:ext cx="11846560" cy="4520177"/>
          </a:xfrm>
          <a:prstGeom prst="rect">
            <a:avLst/>
          </a:prstGeom>
        </p:spPr>
      </p:pic>
    </p:spTree>
    <p:extLst>
      <p:ext uri="{BB962C8B-B14F-4D97-AF65-F5344CB8AC3E}">
        <p14:creationId xmlns:p14="http://schemas.microsoft.com/office/powerpoint/2010/main" val="17553776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8ED4D-BA32-42F0-9E46-504C8F5BFDDF}"/>
              </a:ext>
            </a:extLst>
          </p:cNvPr>
          <p:cNvSpPr>
            <a:spLocks noGrp="1"/>
          </p:cNvSpPr>
          <p:nvPr>
            <p:ph type="title"/>
          </p:nvPr>
        </p:nvSpPr>
        <p:spPr/>
        <p:txBody>
          <a:bodyPr/>
          <a:lstStyle/>
          <a:p>
            <a:r>
              <a:rPr lang="en-US"/>
              <a:t>Demo – Voting App</a:t>
            </a:r>
          </a:p>
        </p:txBody>
      </p:sp>
      <p:sp>
        <p:nvSpPr>
          <p:cNvPr id="3" name="Content Placeholder 2">
            <a:extLst>
              <a:ext uri="{FF2B5EF4-FFF2-40B4-BE49-F238E27FC236}">
                <a16:creationId xmlns:a16="http://schemas.microsoft.com/office/drawing/2014/main" id="{7FBE579C-7766-43BF-8CA8-AE2CE545F6EC}"/>
              </a:ext>
            </a:extLst>
          </p:cNvPr>
          <p:cNvSpPr>
            <a:spLocks noGrp="1"/>
          </p:cNvSpPr>
          <p:nvPr>
            <p:ph type="body" idx="1"/>
          </p:nvPr>
        </p:nvSpPr>
        <p:spPr/>
        <p:txBody>
          <a:bodyPr/>
          <a:lstStyle/>
          <a:p>
            <a:pPr marL="0" indent="0">
              <a:buNone/>
            </a:pPr>
            <a:r>
              <a:rPr lang="en-US"/>
              <a:t>A web app which lets users create and vote on polls consisting of a question and a series of options</a:t>
            </a:r>
          </a:p>
        </p:txBody>
      </p:sp>
    </p:spTree>
    <p:extLst>
      <p:ext uri="{BB962C8B-B14F-4D97-AF65-F5344CB8AC3E}">
        <p14:creationId xmlns:p14="http://schemas.microsoft.com/office/powerpoint/2010/main" val="11977342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F81361A8-31D3-8143-8F3F-AC906256F3D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192000" cy="7106479"/>
          </a:xfrm>
          <a:prstGeom prst="rect">
            <a:avLst/>
          </a:prstGeom>
        </p:spPr>
      </p:pic>
      <p:pic>
        <p:nvPicPr>
          <p:cNvPr id="8" name="Graphic 7">
            <a:extLst>
              <a:ext uri="{FF2B5EF4-FFF2-40B4-BE49-F238E27FC236}">
                <a16:creationId xmlns:a16="http://schemas.microsoft.com/office/drawing/2014/main" id="{1EB15B65-641B-B747-9ED0-F09D51A384B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530059">
            <a:off x="9201958" y="3663902"/>
            <a:ext cx="3291797" cy="3012831"/>
          </a:xfrm>
          <a:prstGeom prst="rect">
            <a:avLst/>
          </a:prstGeom>
        </p:spPr>
      </p:pic>
      <p:sp>
        <p:nvSpPr>
          <p:cNvPr id="2" name="Title 1">
            <a:extLst>
              <a:ext uri="{FF2B5EF4-FFF2-40B4-BE49-F238E27FC236}">
                <a16:creationId xmlns:a16="http://schemas.microsoft.com/office/drawing/2014/main" id="{096FE8AF-C54E-8B47-969A-459B511062AA}"/>
              </a:ext>
            </a:extLst>
          </p:cNvPr>
          <p:cNvSpPr>
            <a:spLocks noGrp="1"/>
          </p:cNvSpPr>
          <p:nvPr>
            <p:ph type="title"/>
          </p:nvPr>
        </p:nvSpPr>
        <p:spPr/>
        <p:txBody>
          <a:bodyPr/>
          <a:lstStyle/>
          <a:p>
            <a:r>
              <a:rPr lang="en-US"/>
              <a:t>Supercharging your cloud applications with Orleans</a:t>
            </a:r>
          </a:p>
        </p:txBody>
      </p:sp>
      <p:sp>
        <p:nvSpPr>
          <p:cNvPr id="3" name="Text Placeholder 2">
            <a:extLst>
              <a:ext uri="{FF2B5EF4-FFF2-40B4-BE49-F238E27FC236}">
                <a16:creationId xmlns:a16="http://schemas.microsoft.com/office/drawing/2014/main" id="{0783A175-10B8-0B47-A3ED-FDEB68569CA0}"/>
              </a:ext>
            </a:extLst>
          </p:cNvPr>
          <p:cNvSpPr>
            <a:spLocks noGrp="1"/>
          </p:cNvSpPr>
          <p:nvPr>
            <p:ph type="body" idx="1"/>
          </p:nvPr>
        </p:nvSpPr>
        <p:spPr/>
        <p:txBody>
          <a:bodyPr/>
          <a:lstStyle/>
          <a:p>
            <a:r>
              <a:rPr lang="en-US"/>
              <a:t>Reuben Bond</a:t>
            </a:r>
          </a:p>
        </p:txBody>
      </p:sp>
    </p:spTree>
    <p:extLst>
      <p:ext uri="{BB962C8B-B14F-4D97-AF65-F5344CB8AC3E}">
        <p14:creationId xmlns:p14="http://schemas.microsoft.com/office/powerpoint/2010/main" val="38521206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978665-5002-1742-977E-0C695ED1C349}"/>
              </a:ext>
            </a:extLst>
          </p:cNvPr>
          <p:cNvSpPr>
            <a:spLocks noGrp="1"/>
          </p:cNvSpPr>
          <p:nvPr>
            <p:ph type="title"/>
          </p:nvPr>
        </p:nvSpPr>
        <p:spPr/>
        <p:txBody>
          <a:bodyPr/>
          <a:lstStyle/>
          <a:p>
            <a:r>
              <a:rPr lang="en-US"/>
              <a:t>Features</a:t>
            </a:r>
          </a:p>
        </p:txBody>
      </p:sp>
      <p:sp>
        <p:nvSpPr>
          <p:cNvPr id="5" name="Content Placeholder 4">
            <a:extLst>
              <a:ext uri="{FF2B5EF4-FFF2-40B4-BE49-F238E27FC236}">
                <a16:creationId xmlns:a16="http://schemas.microsoft.com/office/drawing/2014/main" id="{B1502070-10D0-0446-B73F-8A820F13084E}"/>
              </a:ext>
            </a:extLst>
          </p:cNvPr>
          <p:cNvSpPr>
            <a:spLocks noGrp="1"/>
          </p:cNvSpPr>
          <p:nvPr>
            <p:ph sz="half" idx="1"/>
          </p:nvPr>
        </p:nvSpPr>
        <p:spPr>
          <a:xfrm>
            <a:off x="838201" y="1690688"/>
            <a:ext cx="5181600" cy="4905375"/>
          </a:xfrm>
        </p:spPr>
        <p:txBody>
          <a:bodyPr>
            <a:normAutofit fontScale="70000" lnSpcReduction="20000"/>
          </a:bodyPr>
          <a:lstStyle/>
          <a:p>
            <a:pPr marL="0" indent="0">
              <a:buNone/>
            </a:pPr>
            <a:r>
              <a:rPr lang="en-US" sz="3400">
                <a:solidFill>
                  <a:schemeClr val="accent1"/>
                </a:solidFill>
              </a:rPr>
              <a:t>Persistence</a:t>
            </a:r>
          </a:p>
          <a:p>
            <a:pPr marL="457200" lvl="1" indent="0">
              <a:lnSpc>
                <a:spcPct val="110000"/>
              </a:lnSpc>
              <a:buNone/>
            </a:pPr>
            <a:r>
              <a:rPr lang="en-US" sz="2600">
                <a:latin typeface="+mj-lt"/>
              </a:rPr>
              <a:t>Plugins for Azure Storage, Cosmos DB, SQL, DynamoDB, Redis, MongoDB, …</a:t>
            </a:r>
          </a:p>
          <a:p>
            <a:pPr marL="0" indent="0">
              <a:buNone/>
            </a:pPr>
            <a:r>
              <a:rPr lang="en-US" sz="3400">
                <a:solidFill>
                  <a:schemeClr val="accent1"/>
                </a:solidFill>
              </a:rPr>
              <a:t>Distributed ACID transactions</a:t>
            </a:r>
          </a:p>
          <a:p>
            <a:pPr marL="457200" lvl="1" indent="0">
              <a:lnSpc>
                <a:spcPct val="110000"/>
              </a:lnSpc>
              <a:buNone/>
            </a:pPr>
            <a:r>
              <a:rPr lang="en-US" sz="2600">
                <a:latin typeface="+mj-lt"/>
              </a:rPr>
              <a:t>Read/write state in multiple grains transactionally</a:t>
            </a:r>
          </a:p>
          <a:p>
            <a:pPr marL="0" indent="0">
              <a:buNone/>
            </a:pPr>
            <a:r>
              <a:rPr lang="en-US" sz="3400">
                <a:solidFill>
                  <a:schemeClr val="accent1"/>
                </a:solidFill>
              </a:rPr>
              <a:t>Virtual streams</a:t>
            </a:r>
          </a:p>
          <a:p>
            <a:pPr marL="457200" lvl="1" indent="0">
              <a:lnSpc>
                <a:spcPct val="110000"/>
              </a:lnSpc>
              <a:buNone/>
            </a:pPr>
            <a:r>
              <a:rPr lang="en-US" sz="2600">
                <a:latin typeface="+mj-lt"/>
              </a:rPr>
              <a:t>Decouple producers &amp; consumers. Backed by Azure Event Hubs, Amazon SQS, GCP, in-memory</a:t>
            </a:r>
          </a:p>
          <a:p>
            <a:pPr marL="0" indent="0">
              <a:buNone/>
            </a:pPr>
            <a:r>
              <a:rPr lang="en-US" sz="3400">
                <a:solidFill>
                  <a:schemeClr val="accent1"/>
                </a:solidFill>
              </a:rPr>
              <a:t>Timers &amp; reminders</a:t>
            </a:r>
          </a:p>
          <a:p>
            <a:pPr marL="457200" lvl="1" indent="0">
              <a:lnSpc>
                <a:spcPct val="110000"/>
              </a:lnSpc>
              <a:buNone/>
            </a:pPr>
            <a:r>
              <a:rPr lang="en-US" sz="2600">
                <a:latin typeface="+mj-lt"/>
              </a:rPr>
              <a:t>Ephemeral timers, persistent reminders for scheduling future event</a:t>
            </a:r>
          </a:p>
          <a:p>
            <a:pPr marL="0" indent="0">
              <a:buNone/>
            </a:pPr>
            <a:r>
              <a:rPr lang="en-US" sz="3400">
                <a:solidFill>
                  <a:schemeClr val="accent1"/>
                </a:solidFill>
              </a:rPr>
              <a:t>Observers</a:t>
            </a:r>
          </a:p>
          <a:p>
            <a:pPr marL="457200" lvl="1" indent="0">
              <a:lnSpc>
                <a:spcPct val="110000"/>
              </a:lnSpc>
              <a:buNone/>
            </a:pPr>
            <a:r>
              <a:rPr lang="en-US" sz="2600">
                <a:latin typeface="+mj-lt"/>
              </a:rPr>
              <a:t>Grains can send events (RPC calls) directly to clients. </a:t>
            </a:r>
            <a:r>
              <a:rPr lang="en-US" sz="2600" err="1">
                <a:latin typeface="+mj-lt"/>
              </a:rPr>
              <a:t>Eg</a:t>
            </a:r>
            <a:r>
              <a:rPr lang="en-US" sz="2600">
                <a:latin typeface="+mj-lt"/>
              </a:rPr>
              <a:t>, push notifications, streams</a:t>
            </a:r>
          </a:p>
          <a:p>
            <a:pPr marL="457200" lvl="1" indent="0">
              <a:lnSpc>
                <a:spcPct val="110000"/>
              </a:lnSpc>
              <a:buNone/>
            </a:pPr>
            <a:endParaRPr lang="en-US">
              <a:latin typeface="+mj-lt"/>
            </a:endParaRPr>
          </a:p>
        </p:txBody>
      </p:sp>
      <p:sp>
        <p:nvSpPr>
          <p:cNvPr id="2" name="Content Placeholder 1">
            <a:extLst>
              <a:ext uri="{FF2B5EF4-FFF2-40B4-BE49-F238E27FC236}">
                <a16:creationId xmlns:a16="http://schemas.microsoft.com/office/drawing/2014/main" id="{5E848CB6-C64F-4ACE-B4FD-4FE963E70BDA}"/>
              </a:ext>
            </a:extLst>
          </p:cNvPr>
          <p:cNvSpPr>
            <a:spLocks noGrp="1"/>
          </p:cNvSpPr>
          <p:nvPr>
            <p:ph sz="half" idx="2"/>
          </p:nvPr>
        </p:nvSpPr>
        <p:spPr>
          <a:xfrm>
            <a:off x="6172199" y="1690688"/>
            <a:ext cx="5181600" cy="5032375"/>
          </a:xfrm>
        </p:spPr>
        <p:txBody>
          <a:bodyPr>
            <a:normAutofit fontScale="70000" lnSpcReduction="20000"/>
          </a:bodyPr>
          <a:lstStyle/>
          <a:p>
            <a:pPr marL="0" indent="0">
              <a:buNone/>
            </a:pPr>
            <a:r>
              <a:rPr lang="en-US" sz="3400">
                <a:solidFill>
                  <a:schemeClr val="accent1"/>
                </a:solidFill>
              </a:rPr>
              <a:t>Transport layer security</a:t>
            </a:r>
          </a:p>
          <a:p>
            <a:pPr marL="457200" lvl="1" indent="0">
              <a:lnSpc>
                <a:spcPct val="110000"/>
              </a:lnSpc>
              <a:buNone/>
            </a:pPr>
            <a:r>
              <a:rPr lang="en-US" sz="2600">
                <a:latin typeface="+mj-lt"/>
              </a:rPr>
              <a:t>Mutual TLS between clients and the cluster as well as nodes within the cluster</a:t>
            </a:r>
          </a:p>
          <a:p>
            <a:pPr marL="0" indent="0">
              <a:buNone/>
            </a:pPr>
            <a:r>
              <a:rPr lang="en-US" sz="3400">
                <a:solidFill>
                  <a:schemeClr val="accent1"/>
                </a:solidFill>
              </a:rPr>
              <a:t>Deployment freedom</a:t>
            </a:r>
          </a:p>
          <a:p>
            <a:pPr marL="457200" lvl="1" indent="0">
              <a:lnSpc>
                <a:spcPct val="110000"/>
              </a:lnSpc>
              <a:buNone/>
            </a:pPr>
            <a:r>
              <a:rPr lang="en-US" sz="2600">
                <a:latin typeface="+mj-lt"/>
              </a:rPr>
              <a:t>Kubernetes, Azure App Service, Azure Container Apps, VMs, on-premises, Windows, Linux, macOS</a:t>
            </a:r>
          </a:p>
          <a:p>
            <a:pPr marL="0" indent="0">
              <a:buNone/>
            </a:pPr>
            <a:r>
              <a:rPr lang="en-US" sz="3400">
                <a:solidFill>
                  <a:schemeClr val="accent1"/>
                </a:solidFill>
              </a:rPr>
              <a:t>Custom placement &amp; directory</a:t>
            </a:r>
          </a:p>
          <a:p>
            <a:pPr marL="457200" lvl="1" indent="0">
              <a:lnSpc>
                <a:spcPct val="110000"/>
              </a:lnSpc>
              <a:buNone/>
            </a:pPr>
            <a:r>
              <a:rPr lang="en-US" sz="2600">
                <a:latin typeface="+mj-lt"/>
              </a:rPr>
              <a:t>Customize how the runtime decides where new grains are instantiated &amp; how it finds them. “Move computation to data”</a:t>
            </a:r>
          </a:p>
          <a:p>
            <a:pPr marL="0" indent="0">
              <a:buNone/>
            </a:pPr>
            <a:r>
              <a:rPr lang="en-US" sz="3400">
                <a:solidFill>
                  <a:schemeClr val="accent1"/>
                </a:solidFill>
              </a:rPr>
              <a:t>Call filters</a:t>
            </a:r>
          </a:p>
          <a:p>
            <a:pPr marL="457200" lvl="1" indent="0">
              <a:lnSpc>
                <a:spcPct val="110000"/>
              </a:lnSpc>
              <a:buNone/>
            </a:pPr>
            <a:r>
              <a:rPr lang="en-US" sz="2600">
                <a:latin typeface="+mj-lt"/>
              </a:rPr>
              <a:t>Wrap incoming &amp; outgoing requests &amp; responses for logging, tracing, error handling</a:t>
            </a:r>
          </a:p>
          <a:p>
            <a:pPr marL="0" indent="0">
              <a:buNone/>
            </a:pPr>
            <a:r>
              <a:rPr lang="en-US" sz="3400">
                <a:solidFill>
                  <a:schemeClr val="accent1"/>
                </a:solidFill>
              </a:rPr>
              <a:t>.NET</a:t>
            </a:r>
          </a:p>
          <a:p>
            <a:pPr marL="457200" lvl="1" indent="0">
              <a:lnSpc>
                <a:spcPct val="110000"/>
              </a:lnSpc>
              <a:buNone/>
            </a:pPr>
            <a:r>
              <a:rPr lang="en-US" sz="2600">
                <a:latin typeface="+mj-lt"/>
              </a:rPr>
              <a:t>DI/Logging/Hosting/Configuration</a:t>
            </a:r>
          </a:p>
          <a:p>
            <a:pPr marL="457200" lvl="1" indent="0">
              <a:lnSpc>
                <a:spcPct val="110000"/>
              </a:lnSpc>
              <a:buNone/>
            </a:pPr>
            <a:r>
              <a:rPr lang="en-US" sz="2600">
                <a:latin typeface="+mj-lt"/>
              </a:rPr>
              <a:t>Networking built on Project Bedrock</a:t>
            </a:r>
          </a:p>
        </p:txBody>
      </p:sp>
    </p:spTree>
    <p:extLst>
      <p:ext uri="{BB962C8B-B14F-4D97-AF65-F5344CB8AC3E}">
        <p14:creationId xmlns:p14="http://schemas.microsoft.com/office/powerpoint/2010/main" val="13804946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30" name="Picture 10">
            <a:extLst>
              <a:ext uri="{FF2B5EF4-FFF2-40B4-BE49-F238E27FC236}">
                <a16:creationId xmlns:a16="http://schemas.microsoft.com/office/drawing/2014/main" id="{F86509D8-BB64-418E-A20A-56E695CA1E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593" y="3346327"/>
            <a:ext cx="4527550" cy="328446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8D3856C-551E-4DED-AE8A-B3CED6509F3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183EF07-C44E-4936-9858-2FE80802CF4D}"/>
              </a:ext>
            </a:extLst>
          </p:cNvPr>
          <p:cNvSpPr>
            <a:spLocks noGrp="1"/>
          </p:cNvSpPr>
          <p:nvPr>
            <p:ph idx="1"/>
          </p:nvPr>
        </p:nvSpPr>
        <p:spPr/>
        <p:txBody>
          <a:bodyPr/>
          <a:lstStyle/>
          <a:p>
            <a:endParaRPr lang="en-US"/>
          </a:p>
        </p:txBody>
      </p:sp>
      <p:pic>
        <p:nvPicPr>
          <p:cNvPr id="7" name="Picture 8">
            <a:extLst>
              <a:ext uri="{FF2B5EF4-FFF2-40B4-BE49-F238E27FC236}">
                <a16:creationId xmlns:a16="http://schemas.microsoft.com/office/drawing/2014/main" id="{962CB938-5163-4CA5-93B3-DAFD06592B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96468" y="2733292"/>
            <a:ext cx="6907750" cy="4351338"/>
          </a:xfrm>
          <a:prstGeom prst="rect">
            <a:avLst/>
          </a:prstGeom>
          <a:noFill/>
          <a:effectLst>
            <a:glow rad="63500">
              <a:schemeClr val="accent1">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EE252B98-9D7A-4E17-B809-5996B5EAEEB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147" y="1014534"/>
            <a:ext cx="5441243" cy="3045143"/>
          </a:xfrm>
          <a:prstGeom prst="rect">
            <a:avLst/>
          </a:prstGeom>
          <a:noFill/>
          <a:effectLst>
            <a:glow rad="63500">
              <a:schemeClr val="accent1">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5126" name="Picture 6">
            <a:extLst>
              <a:ext uri="{FF2B5EF4-FFF2-40B4-BE49-F238E27FC236}">
                <a16:creationId xmlns:a16="http://schemas.microsoft.com/office/drawing/2014/main" id="{D4D80EAE-B0F5-4ABE-B73F-F5CA1C30D7F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147" y="4259223"/>
            <a:ext cx="4514197" cy="2628900"/>
          </a:xfrm>
          <a:prstGeom prst="rect">
            <a:avLst/>
          </a:prstGeom>
          <a:noFill/>
          <a:effectLst>
            <a:glow rad="63500">
              <a:schemeClr val="accent1">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FC1CAC99-ACD3-4704-BFD8-1E9EACE192C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73040" y="0"/>
            <a:ext cx="5018960" cy="3640958"/>
          </a:xfrm>
          <a:prstGeom prst="rect">
            <a:avLst/>
          </a:prstGeom>
          <a:noFill/>
          <a:effectLst>
            <a:glow rad="63500">
              <a:schemeClr val="accent1">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5122" name="Picture 2">
            <a:extLst>
              <a:ext uri="{FF2B5EF4-FFF2-40B4-BE49-F238E27FC236}">
                <a16:creationId xmlns:a16="http://schemas.microsoft.com/office/drawing/2014/main" id="{0FB6B45D-2860-49C0-B94B-6C0FABDDDD2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8416" y="-26796"/>
            <a:ext cx="4750292" cy="2760088"/>
          </a:xfrm>
          <a:prstGeom prst="rect">
            <a:avLst/>
          </a:prstGeom>
          <a:noFill/>
          <a:effectLst>
            <a:glow rad="63500">
              <a:schemeClr val="accent1">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5A857DFE-1532-40C4-B456-8AAE0583161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270105" y="-29703"/>
            <a:ext cx="3902935" cy="2765901"/>
          </a:xfrm>
          <a:prstGeom prst="rect">
            <a:avLst/>
          </a:prstGeom>
          <a:noFill/>
          <a:effectLst>
            <a:glow rad="63500">
              <a:schemeClr val="accent1">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6" name="Picture 6">
            <a:extLst>
              <a:ext uri="{FF2B5EF4-FFF2-40B4-BE49-F238E27FC236}">
                <a16:creationId xmlns:a16="http://schemas.microsoft.com/office/drawing/2014/main" id="{8FAC32BF-3D69-4431-8BC7-A3EE1B56221B}"/>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41369" y="2674570"/>
            <a:ext cx="4855099" cy="2894966"/>
          </a:xfrm>
          <a:prstGeom prst="rect">
            <a:avLst/>
          </a:prstGeom>
          <a:noFill/>
          <a:effectLst>
            <a:glow rad="63500">
              <a:schemeClr val="accent1">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5128" name="Picture 8">
            <a:extLst>
              <a:ext uri="{FF2B5EF4-FFF2-40B4-BE49-F238E27FC236}">
                <a16:creationId xmlns:a16="http://schemas.microsoft.com/office/drawing/2014/main" id="{4A752957-6672-4B30-A26C-0DBC66328E0D}"/>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4303747" y="4800353"/>
            <a:ext cx="1583687" cy="2284277"/>
          </a:xfrm>
          <a:prstGeom prst="rect">
            <a:avLst/>
          </a:prstGeom>
          <a:noFill/>
          <a:effectLst>
            <a:glow rad="63500">
              <a:schemeClr val="accent1">
                <a:satMod val="175000"/>
                <a:alpha val="40000"/>
              </a:schemeClr>
            </a:glow>
          </a:effectLst>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4644666B-1BBE-466E-9742-69ED74591792}"/>
              </a:ext>
            </a:extLst>
          </p:cNvPr>
          <p:cNvSpPr txBox="1"/>
          <p:nvPr/>
        </p:nvSpPr>
        <p:spPr>
          <a:xfrm>
            <a:off x="3455597" y="3823418"/>
            <a:ext cx="5505450" cy="584775"/>
          </a:xfrm>
          <a:prstGeom prst="rect">
            <a:avLst/>
          </a:prstGeom>
          <a:solidFill>
            <a:schemeClr val="bg1"/>
          </a:solidFill>
          <a:effectLst>
            <a:glow rad="228600">
              <a:schemeClr val="accent1">
                <a:satMod val="175000"/>
                <a:alpha val="40000"/>
              </a:schemeClr>
            </a:glow>
            <a:softEdge rad="31750"/>
          </a:effectLst>
        </p:spPr>
        <p:txBody>
          <a:bodyPr wrap="square" rtlCol="0">
            <a:spAutoFit/>
          </a:bodyPr>
          <a:lstStyle/>
          <a:p>
            <a:r>
              <a:rPr lang="en-US" sz="3200">
                <a:hlinkClick r:id="rId12"/>
              </a:rPr>
              <a:t>https://aka.ms/orleans-samples</a:t>
            </a:r>
            <a:endParaRPr lang="en-US" sz="3200"/>
          </a:p>
        </p:txBody>
      </p:sp>
    </p:spTree>
    <p:extLst>
      <p:ext uri="{BB962C8B-B14F-4D97-AF65-F5344CB8AC3E}">
        <p14:creationId xmlns:p14="http://schemas.microsoft.com/office/powerpoint/2010/main" val="20922322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EAAB31-59CE-4A01-A667-DF56042C4B57}"/>
              </a:ext>
            </a:extLst>
          </p:cNvPr>
          <p:cNvSpPr>
            <a:spLocks noGrp="1"/>
          </p:cNvSpPr>
          <p:nvPr>
            <p:ph type="title"/>
          </p:nvPr>
        </p:nvSpPr>
        <p:spPr/>
        <p:txBody>
          <a:bodyPr/>
          <a:lstStyle/>
          <a:p>
            <a:r>
              <a:rPr lang="en-US"/>
              <a:t>Thanks for joining!</a:t>
            </a:r>
          </a:p>
        </p:txBody>
      </p:sp>
      <p:sp>
        <p:nvSpPr>
          <p:cNvPr id="3" name="Content Placeholder 2">
            <a:extLst>
              <a:ext uri="{FF2B5EF4-FFF2-40B4-BE49-F238E27FC236}">
                <a16:creationId xmlns:a16="http://schemas.microsoft.com/office/drawing/2014/main" id="{D7C72675-8DCF-480E-B255-08D94AFB64D4}"/>
              </a:ext>
            </a:extLst>
          </p:cNvPr>
          <p:cNvSpPr>
            <a:spLocks noGrp="1"/>
          </p:cNvSpPr>
          <p:nvPr>
            <p:ph idx="1"/>
          </p:nvPr>
        </p:nvSpPr>
        <p:spPr/>
        <p:txBody>
          <a:bodyPr>
            <a:normAutofit/>
          </a:bodyPr>
          <a:lstStyle/>
          <a:p>
            <a:pPr marL="0" indent="0">
              <a:buNone/>
            </a:pPr>
            <a:r>
              <a:rPr lang="en-US"/>
              <a:t>Gitter: </a:t>
            </a:r>
            <a:r>
              <a:rPr lang="en-US">
                <a:hlinkClick r:id="rId3"/>
              </a:rPr>
              <a:t>https://gitter.im/dotnet/orleans</a:t>
            </a:r>
            <a:endParaRPr lang="en-US"/>
          </a:p>
          <a:p>
            <a:pPr marL="0" indent="0">
              <a:buNone/>
            </a:pPr>
            <a:r>
              <a:rPr lang="en-US"/>
              <a:t>Discord: </a:t>
            </a:r>
            <a:r>
              <a:rPr lang="en-US">
                <a:hlinkClick r:id="rId4"/>
              </a:rPr>
              <a:t>https://aka.ms/orleans-discord</a:t>
            </a:r>
            <a:endParaRPr lang="en-US"/>
          </a:p>
          <a:p>
            <a:pPr marL="0" indent="0">
              <a:buNone/>
            </a:pPr>
            <a:endParaRPr lang="en-US"/>
          </a:p>
          <a:p>
            <a:pPr marL="0" indent="0">
              <a:buNone/>
            </a:pPr>
            <a:r>
              <a:rPr lang="en-US"/>
              <a:t>GitHub: </a:t>
            </a:r>
            <a:r>
              <a:rPr lang="en-US">
                <a:hlinkClick r:id="rId5"/>
              </a:rPr>
              <a:t>https://github.com/dotnet/orleans</a:t>
            </a:r>
            <a:endParaRPr lang="en-US"/>
          </a:p>
          <a:p>
            <a:pPr marL="0" indent="0">
              <a:buNone/>
            </a:pPr>
            <a:endParaRPr lang="en-US"/>
          </a:p>
          <a:p>
            <a:pPr marL="0" indent="0">
              <a:buNone/>
            </a:pPr>
            <a:endParaRPr lang="en-US"/>
          </a:p>
          <a:p>
            <a:pPr marL="0" indent="0">
              <a:buNone/>
            </a:pPr>
            <a:r>
              <a:rPr lang="en-US"/>
              <a:t>@ReubenBond</a:t>
            </a:r>
          </a:p>
          <a:p>
            <a:pPr marL="0" indent="0">
              <a:buNone/>
            </a:pPr>
            <a:r>
              <a:rPr lang="en-US"/>
              <a:t>@msftorleans</a:t>
            </a:r>
          </a:p>
        </p:txBody>
      </p:sp>
    </p:spTree>
    <p:extLst>
      <p:ext uri="{BB962C8B-B14F-4D97-AF65-F5344CB8AC3E}">
        <p14:creationId xmlns:p14="http://schemas.microsoft.com/office/powerpoint/2010/main" val="4726281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FE3FC-D1E2-764E-8278-BB37780282A6}"/>
              </a:ext>
            </a:extLst>
          </p:cNvPr>
          <p:cNvSpPr>
            <a:spLocks noGrp="1"/>
          </p:cNvSpPr>
          <p:nvPr>
            <p:ph type="title"/>
          </p:nvPr>
        </p:nvSpPr>
        <p:spPr/>
        <p:txBody>
          <a:bodyPr/>
          <a:lstStyle/>
          <a:p>
            <a:r>
              <a:rPr lang="en-US"/>
              <a:t>Thanks for joining!</a:t>
            </a:r>
          </a:p>
        </p:txBody>
      </p:sp>
      <p:sp>
        <p:nvSpPr>
          <p:cNvPr id="3" name="Text Placeholder 2">
            <a:extLst>
              <a:ext uri="{FF2B5EF4-FFF2-40B4-BE49-F238E27FC236}">
                <a16:creationId xmlns:a16="http://schemas.microsoft.com/office/drawing/2014/main" id="{163FC28D-518A-BF48-8B64-C8BF638EE003}"/>
              </a:ext>
            </a:extLst>
          </p:cNvPr>
          <p:cNvSpPr>
            <a:spLocks noGrp="1"/>
          </p:cNvSpPr>
          <p:nvPr>
            <p:ph type="body" idx="1"/>
          </p:nvPr>
        </p:nvSpPr>
        <p:spPr/>
        <p:txBody>
          <a:bodyPr/>
          <a:lstStyle/>
          <a:p>
            <a:endParaRPr lang="en-US"/>
          </a:p>
        </p:txBody>
      </p:sp>
      <p:pic>
        <p:nvPicPr>
          <p:cNvPr id="4" name="Graphic 3">
            <a:extLst>
              <a:ext uri="{FF2B5EF4-FFF2-40B4-BE49-F238E27FC236}">
                <a16:creationId xmlns:a16="http://schemas.microsoft.com/office/drawing/2014/main" id="{92F3B251-7903-A84E-ADBD-87B131AF9AC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378950" y="3803650"/>
            <a:ext cx="2120900" cy="2286000"/>
          </a:xfrm>
          <a:prstGeom prst="rect">
            <a:avLst/>
          </a:prstGeom>
        </p:spPr>
      </p:pic>
    </p:spTree>
    <p:extLst>
      <p:ext uri="{BB962C8B-B14F-4D97-AF65-F5344CB8AC3E}">
        <p14:creationId xmlns:p14="http://schemas.microsoft.com/office/powerpoint/2010/main" val="11382170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79594F9-B653-4FB3-B120-6906C672D57F}"/>
              </a:ext>
            </a:extLst>
          </p:cNvPr>
          <p:cNvPicPr>
            <a:picLocks noChangeAspect="1"/>
          </p:cNvPicPr>
          <p:nvPr/>
        </p:nvPicPr>
        <p:blipFill>
          <a:blip r:embed="rId3"/>
          <a:stretch>
            <a:fillRect/>
          </a:stretch>
        </p:blipFill>
        <p:spPr>
          <a:xfrm>
            <a:off x="1760540" y="643466"/>
            <a:ext cx="8670920" cy="5571067"/>
          </a:xfrm>
          <a:prstGeom prst="rect">
            <a:avLst/>
          </a:prstGeom>
        </p:spPr>
      </p:pic>
    </p:spTree>
    <p:extLst>
      <p:ext uri="{BB962C8B-B14F-4D97-AF65-F5344CB8AC3E}">
        <p14:creationId xmlns:p14="http://schemas.microsoft.com/office/powerpoint/2010/main" val="10539368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92DE847-B9F7-447F-A856-400D5D672C66}"/>
              </a:ext>
            </a:extLst>
          </p:cNvPr>
          <p:cNvSpPr>
            <a:spLocks noGrp="1"/>
          </p:cNvSpPr>
          <p:nvPr>
            <p:ph type="title"/>
          </p:nvPr>
        </p:nvSpPr>
        <p:spPr/>
        <p:txBody>
          <a:bodyPr/>
          <a:lstStyle/>
          <a:p>
            <a:r>
              <a:rPr lang="en-US"/>
              <a:t>Let’s make a Web app</a:t>
            </a:r>
          </a:p>
        </p:txBody>
      </p:sp>
      <p:sp>
        <p:nvSpPr>
          <p:cNvPr id="5" name="Text Placeholder 4">
            <a:extLst>
              <a:ext uri="{FF2B5EF4-FFF2-40B4-BE49-F238E27FC236}">
                <a16:creationId xmlns:a16="http://schemas.microsoft.com/office/drawing/2014/main" id="{032F5FCA-57A7-4C03-BCCC-B79BB69FB9E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6271252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Diagram&#10;&#10;Description automatically generated">
            <a:extLst>
              <a:ext uri="{FF2B5EF4-FFF2-40B4-BE49-F238E27FC236}">
                <a16:creationId xmlns:a16="http://schemas.microsoft.com/office/drawing/2014/main" id="{0F9F29D7-3749-472C-A5D9-97A897FFF866}"/>
              </a:ext>
            </a:extLst>
          </p:cNvPr>
          <p:cNvPicPr>
            <a:picLocks noChangeAspect="1"/>
          </p:cNvPicPr>
          <p:nvPr/>
        </p:nvPicPr>
        <p:blipFill>
          <a:blip r:embed="rId3"/>
          <a:stretch>
            <a:fillRect/>
          </a:stretch>
        </p:blipFill>
        <p:spPr>
          <a:xfrm>
            <a:off x="3450580" y="0"/>
            <a:ext cx="5290840" cy="6858000"/>
          </a:xfrm>
          <a:prstGeom prst="rect">
            <a:avLst/>
          </a:prstGeom>
        </p:spPr>
      </p:pic>
    </p:spTree>
    <p:extLst>
      <p:ext uri="{BB962C8B-B14F-4D97-AF65-F5344CB8AC3E}">
        <p14:creationId xmlns:p14="http://schemas.microsoft.com/office/powerpoint/2010/main" val="2999962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Diagram&#10;&#10;Description automatically generated">
            <a:extLst>
              <a:ext uri="{FF2B5EF4-FFF2-40B4-BE49-F238E27FC236}">
                <a16:creationId xmlns:a16="http://schemas.microsoft.com/office/drawing/2014/main" id="{0F9F29D7-3749-472C-A5D9-97A897FFF866}"/>
              </a:ext>
            </a:extLst>
          </p:cNvPr>
          <p:cNvPicPr>
            <a:picLocks noChangeAspect="1"/>
          </p:cNvPicPr>
          <p:nvPr/>
        </p:nvPicPr>
        <p:blipFill>
          <a:blip r:embed="rId3"/>
          <a:stretch>
            <a:fillRect/>
          </a:stretch>
        </p:blipFill>
        <p:spPr>
          <a:xfrm>
            <a:off x="3450580" y="0"/>
            <a:ext cx="5290840" cy="6858000"/>
          </a:xfrm>
          <a:prstGeom prst="rect">
            <a:avLst/>
          </a:prstGeom>
        </p:spPr>
      </p:pic>
      <p:pic>
        <p:nvPicPr>
          <p:cNvPr id="7" name="Picture 6" descr="A picture containing text&#10;&#10;Description automatically generated">
            <a:extLst>
              <a:ext uri="{FF2B5EF4-FFF2-40B4-BE49-F238E27FC236}">
                <a16:creationId xmlns:a16="http://schemas.microsoft.com/office/drawing/2014/main" id="{57BBC5E1-5BAC-47EF-B3C6-A64F6B6B3139}"/>
              </a:ext>
            </a:extLst>
          </p:cNvPr>
          <p:cNvPicPr>
            <a:picLocks noChangeAspect="1"/>
          </p:cNvPicPr>
          <p:nvPr/>
        </p:nvPicPr>
        <p:blipFill>
          <a:blip r:embed="rId4"/>
          <a:stretch>
            <a:fillRect/>
          </a:stretch>
        </p:blipFill>
        <p:spPr>
          <a:xfrm>
            <a:off x="94615" y="4257358"/>
            <a:ext cx="4770123" cy="2448242"/>
          </a:xfrm>
          <a:prstGeom prst="rect">
            <a:avLst/>
          </a:prstGeom>
        </p:spPr>
      </p:pic>
    </p:spTree>
    <p:extLst>
      <p:ext uri="{BB962C8B-B14F-4D97-AF65-F5344CB8AC3E}">
        <p14:creationId xmlns:p14="http://schemas.microsoft.com/office/powerpoint/2010/main" val="16578908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51FD2B18-9E06-44DD-A692-E3B1F008A303}"/>
              </a:ext>
            </a:extLst>
          </p:cNvPr>
          <p:cNvPicPr>
            <a:picLocks noChangeAspect="1"/>
          </p:cNvPicPr>
          <p:nvPr/>
        </p:nvPicPr>
        <p:blipFill>
          <a:blip r:embed="rId3"/>
          <a:stretch>
            <a:fillRect/>
          </a:stretch>
        </p:blipFill>
        <p:spPr>
          <a:xfrm>
            <a:off x="3472015" y="0"/>
            <a:ext cx="6131890" cy="6858000"/>
          </a:xfrm>
          <a:prstGeom prst="rect">
            <a:avLst/>
          </a:prstGeom>
        </p:spPr>
      </p:pic>
    </p:spTree>
    <p:extLst>
      <p:ext uri="{BB962C8B-B14F-4D97-AF65-F5344CB8AC3E}">
        <p14:creationId xmlns:p14="http://schemas.microsoft.com/office/powerpoint/2010/main" val="19578111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51FD2B18-9E06-44DD-A692-E3B1F008A303}"/>
              </a:ext>
            </a:extLst>
          </p:cNvPr>
          <p:cNvPicPr>
            <a:picLocks noChangeAspect="1"/>
          </p:cNvPicPr>
          <p:nvPr/>
        </p:nvPicPr>
        <p:blipFill>
          <a:blip r:embed="rId3"/>
          <a:stretch>
            <a:fillRect/>
          </a:stretch>
        </p:blipFill>
        <p:spPr>
          <a:xfrm>
            <a:off x="3472015" y="0"/>
            <a:ext cx="6131890" cy="6858000"/>
          </a:xfrm>
          <a:prstGeom prst="rect">
            <a:avLst/>
          </a:prstGeom>
        </p:spPr>
      </p:pic>
      <p:pic>
        <p:nvPicPr>
          <p:cNvPr id="3" name="Picture 2" descr="A picture containing text&#10;&#10;Description automatically generated">
            <a:extLst>
              <a:ext uri="{FF2B5EF4-FFF2-40B4-BE49-F238E27FC236}">
                <a16:creationId xmlns:a16="http://schemas.microsoft.com/office/drawing/2014/main" id="{75AA01B3-19BD-4080-A34B-0F877AB97543}"/>
              </a:ext>
            </a:extLst>
          </p:cNvPr>
          <p:cNvPicPr>
            <a:picLocks noChangeAspect="1"/>
          </p:cNvPicPr>
          <p:nvPr/>
        </p:nvPicPr>
        <p:blipFill>
          <a:blip r:embed="rId4"/>
          <a:stretch>
            <a:fillRect/>
          </a:stretch>
        </p:blipFill>
        <p:spPr>
          <a:xfrm>
            <a:off x="66675" y="4531360"/>
            <a:ext cx="4653279" cy="2326640"/>
          </a:xfrm>
          <a:prstGeom prst="rect">
            <a:avLst/>
          </a:prstGeom>
        </p:spPr>
      </p:pic>
    </p:spTree>
    <p:extLst>
      <p:ext uri="{BB962C8B-B14F-4D97-AF65-F5344CB8AC3E}">
        <p14:creationId xmlns:p14="http://schemas.microsoft.com/office/powerpoint/2010/main" val="445110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1592BBA5-4590-4B30-9F8C-0631A10ED24F}"/>
              </a:ext>
            </a:extLst>
          </p:cNvPr>
          <p:cNvPicPr>
            <a:picLocks noChangeAspect="1"/>
          </p:cNvPicPr>
          <p:nvPr/>
        </p:nvPicPr>
        <p:blipFill>
          <a:blip r:embed="rId3"/>
          <a:stretch>
            <a:fillRect/>
          </a:stretch>
        </p:blipFill>
        <p:spPr>
          <a:xfrm>
            <a:off x="3306725" y="0"/>
            <a:ext cx="6645349" cy="6858000"/>
          </a:xfrm>
          <a:prstGeom prst="rect">
            <a:avLst/>
          </a:prstGeom>
        </p:spPr>
      </p:pic>
    </p:spTree>
    <p:extLst>
      <p:ext uri="{BB962C8B-B14F-4D97-AF65-F5344CB8AC3E}">
        <p14:creationId xmlns:p14="http://schemas.microsoft.com/office/powerpoint/2010/main" val="60232532"/>
      </p:ext>
    </p:extLst>
  </p:cSld>
  <p:clrMapOvr>
    <a:masterClrMapping/>
  </p:clrMapOvr>
</p:sld>
</file>

<file path=ppt/theme/theme1.xml><?xml version="1.0" encoding="utf-8"?>
<a:theme xmlns:a="http://schemas.openxmlformats.org/drawingml/2006/main" name="1_Office Theme">
  <a:themeElements>
    <a:clrScheme name="Custom 2">
      <a:dk1>
        <a:srgbClr val="3A20A0"/>
      </a:dk1>
      <a:lt1>
        <a:srgbClr val="FFFFFF"/>
      </a:lt1>
      <a:dk2>
        <a:srgbClr val="333333"/>
      </a:dk2>
      <a:lt2>
        <a:srgbClr val="FFFFFF"/>
      </a:lt2>
      <a:accent1>
        <a:srgbClr val="4424B5"/>
      </a:accent1>
      <a:accent2>
        <a:srgbClr val="DED7F7"/>
      </a:accent2>
      <a:accent3>
        <a:srgbClr val="2B0A98"/>
      </a:accent3>
      <a:accent4>
        <a:srgbClr val="F7B548"/>
      </a:accent4>
      <a:accent5>
        <a:srgbClr val="28C2D1"/>
      </a:accent5>
      <a:accent6>
        <a:srgbClr val="3E8EED"/>
      </a:accent6>
      <a:hlink>
        <a:srgbClr val="502BD3"/>
      </a:hlink>
      <a:folHlink>
        <a:srgbClr val="5F218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Theme">
  <a:themeElements>
    <a:clrScheme name="Custom 2">
      <a:dk1>
        <a:srgbClr val="3A20A0"/>
      </a:dk1>
      <a:lt1>
        <a:srgbClr val="FFFFFF"/>
      </a:lt1>
      <a:dk2>
        <a:srgbClr val="333333"/>
      </a:dk2>
      <a:lt2>
        <a:srgbClr val="FFFFFF"/>
      </a:lt2>
      <a:accent1>
        <a:srgbClr val="4424B5"/>
      </a:accent1>
      <a:accent2>
        <a:srgbClr val="DED7F7"/>
      </a:accent2>
      <a:accent3>
        <a:srgbClr val="2B0A98"/>
      </a:accent3>
      <a:accent4>
        <a:srgbClr val="F7B548"/>
      </a:accent4>
      <a:accent5>
        <a:srgbClr val="28C2D1"/>
      </a:accent5>
      <a:accent6>
        <a:srgbClr val="3E8EED"/>
      </a:accent6>
      <a:hlink>
        <a:srgbClr val="502BD3"/>
      </a:hlink>
      <a:folHlink>
        <a:srgbClr val="5F218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Custom 2">
      <a:dk1>
        <a:srgbClr val="3A20A0"/>
      </a:dk1>
      <a:lt1>
        <a:srgbClr val="FFFFFF"/>
      </a:lt1>
      <a:dk2>
        <a:srgbClr val="333333"/>
      </a:dk2>
      <a:lt2>
        <a:srgbClr val="FFFFFF"/>
      </a:lt2>
      <a:accent1>
        <a:srgbClr val="4424B5"/>
      </a:accent1>
      <a:accent2>
        <a:srgbClr val="DED7F7"/>
      </a:accent2>
      <a:accent3>
        <a:srgbClr val="2B0A98"/>
      </a:accent3>
      <a:accent4>
        <a:srgbClr val="F7B548"/>
      </a:accent4>
      <a:accent5>
        <a:srgbClr val="28C2D1"/>
      </a:accent5>
      <a:accent6>
        <a:srgbClr val="3E8EED"/>
      </a:accent6>
      <a:hlink>
        <a:srgbClr val="502BD3"/>
      </a:hlink>
      <a:folHlink>
        <a:srgbClr val="5F218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4_Office Theme">
  <a:themeElements>
    <a:clrScheme name="Custom 10">
      <a:dk1>
        <a:srgbClr val="4323AD"/>
      </a:dk1>
      <a:lt1>
        <a:srgbClr val="FFFFFF"/>
      </a:lt1>
      <a:dk2>
        <a:srgbClr val="333333"/>
      </a:dk2>
      <a:lt2>
        <a:srgbClr val="FFFFFF"/>
      </a:lt2>
      <a:accent1>
        <a:srgbClr val="512BD3"/>
      </a:accent1>
      <a:accent2>
        <a:srgbClr val="DED7F7"/>
      </a:accent2>
      <a:accent3>
        <a:srgbClr val="2B0A98"/>
      </a:accent3>
      <a:accent4>
        <a:srgbClr val="F7B548"/>
      </a:accent4>
      <a:accent5>
        <a:srgbClr val="28C2D1"/>
      </a:accent5>
      <a:accent6>
        <a:srgbClr val="3E8EED"/>
      </a:accent6>
      <a:hlink>
        <a:srgbClr val="502BD3"/>
      </a:hlink>
      <a:folHlink>
        <a:srgbClr val="5F218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23</Slides>
  <Notes>21</Notes>
  <HiddenSlides>0</HiddenSlides>
  <ScaleCrop>false</ScaleCrop>
  <HeadingPairs>
    <vt:vector size="4" baseType="variant">
      <vt:variant>
        <vt:lpstr>Theme</vt:lpstr>
      </vt:variant>
      <vt:variant>
        <vt:i4>4</vt:i4>
      </vt:variant>
      <vt:variant>
        <vt:lpstr>Slide Titles</vt:lpstr>
      </vt:variant>
      <vt:variant>
        <vt:i4>23</vt:i4>
      </vt:variant>
    </vt:vector>
  </HeadingPairs>
  <TitlesOfParts>
    <vt:vector size="27" baseType="lpstr">
      <vt:lpstr>1_Office Theme</vt:lpstr>
      <vt:lpstr>3_Office Theme</vt:lpstr>
      <vt:lpstr>2_Office Theme</vt:lpstr>
      <vt:lpstr>4_Office Theme</vt:lpstr>
      <vt:lpstr>PowerPoint Presentation</vt:lpstr>
      <vt:lpstr>Supercharging your cloud applications with Orleans</vt:lpstr>
      <vt:lpstr>PowerPoint Presentation</vt:lpstr>
      <vt:lpstr>Let’s make a Web app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Microsoft Orleans</vt:lpstr>
      <vt:lpstr>Grains</vt:lpstr>
      <vt:lpstr>Voting App</vt:lpstr>
      <vt:lpstr>PowerPoint Presentation</vt:lpstr>
      <vt:lpstr>PowerPoint Presentation</vt:lpstr>
      <vt:lpstr>PowerPoint Presentation</vt:lpstr>
      <vt:lpstr>PowerPoint Presentation</vt:lpstr>
      <vt:lpstr>Demo – Voting App</vt:lpstr>
      <vt:lpstr>Features</vt:lpstr>
      <vt:lpstr>PowerPoint Presentation</vt:lpstr>
      <vt:lpstr>Thanks for joining!</vt:lpstr>
      <vt:lpstr>Thanks for joining!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Kaitlin Wilkinson</dc:creator>
  <cp:revision>1</cp:revision>
  <dcterms:created xsi:type="dcterms:W3CDTF">2020-08-18T20:47:27Z</dcterms:created>
  <dcterms:modified xsi:type="dcterms:W3CDTF">2021-11-11T21:11:12Z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etDate">
    <vt:lpwstr>2020-08-18T20:47:28Z</vt:lpwstr>
  </property>
  <property fmtid="{D5CDD505-2E9C-101B-9397-08002B2CF9AE}" pid="4" name="MSIP_Label_f42aa342-8706-4288-bd11-ebb85995028c_Method">
    <vt:lpwstr>Standard</vt:lpwstr>
  </property>
  <property fmtid="{D5CDD505-2E9C-101B-9397-08002B2CF9AE}" pid="5" name="MSIP_Label_f42aa342-8706-4288-bd11-ebb85995028c_Name">
    <vt:lpwstr>Internal</vt:lpwstr>
  </property>
  <property fmtid="{D5CDD505-2E9C-101B-9397-08002B2CF9AE}" pid="6" name="MSIP_Label_f42aa342-8706-4288-bd11-ebb85995028c_SiteId">
    <vt:lpwstr>72f988bf-86f1-41af-91ab-2d7cd011db47</vt:lpwstr>
  </property>
  <property fmtid="{D5CDD505-2E9C-101B-9397-08002B2CF9AE}" pid="7" name="MSIP_Label_f42aa342-8706-4288-bd11-ebb85995028c_ActionId">
    <vt:lpwstr>06d97514-35aa-40cb-92b9-00001d762660</vt:lpwstr>
  </property>
  <property fmtid="{D5CDD505-2E9C-101B-9397-08002B2CF9AE}" pid="8" name="MSIP_Label_f42aa342-8706-4288-bd11-ebb85995028c_ContentBits">
    <vt:lpwstr>0</vt:lpwstr>
  </property>
</Properties>
</file>

<file path=docProps/thumbnail.jpeg>
</file>